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3" r:id="rId4"/>
  </p:sldMasterIdLst>
  <p:notesMasterIdLst>
    <p:notesMasterId r:id="rId13"/>
  </p:notesMasterIdLst>
  <p:handoutMasterIdLst>
    <p:handoutMasterId r:id="rId14"/>
  </p:handoutMasterIdLst>
  <p:sldIdLst>
    <p:sldId id="276" r:id="rId5"/>
    <p:sldId id="257" r:id="rId6"/>
    <p:sldId id="279" r:id="rId7"/>
    <p:sldId id="299" r:id="rId8"/>
    <p:sldId id="281" r:id="rId9"/>
    <p:sldId id="300" r:id="rId10"/>
    <p:sldId id="295" r:id="rId11"/>
    <p:sldId id="29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28"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AF8B8F-661B-7013-A5C1-A67F75A3065F}" v="1068" dt="2024-05-29T22:55:55.605"/>
  </p1510:revLst>
</p1510:revInfo>
</file>

<file path=ppt/tableStyles.xml><?xml version="1.0" encoding="utf-8"?>
<a:tblStyleLst xmlns:a="http://schemas.openxmlformats.org/drawingml/2006/main" def="{5FD0F851-EC5A-4D38-B0AD-8093EC10F338}">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2" autoAdjust="0"/>
    <p:restoredTop sz="96327" autoAdjust="0"/>
  </p:normalViewPr>
  <p:slideViewPr>
    <p:cSldViewPr snapToGrid="0">
      <p:cViewPr varScale="1">
        <p:scale>
          <a:sx n="86" d="100"/>
          <a:sy n="86" d="100"/>
        </p:scale>
        <p:origin x="63" y="963"/>
      </p:cViewPr>
      <p:guideLst>
        <p:guide orient="horz" pos="2928"/>
        <p:guide pos="3840"/>
      </p:guideLst>
    </p:cSldViewPr>
  </p:slideViewPr>
  <p:outlineViewPr>
    <p:cViewPr>
      <p:scale>
        <a:sx n="33" d="100"/>
        <a:sy n="33" d="100"/>
      </p:scale>
      <p:origin x="0" y="-5184"/>
    </p:cViewPr>
  </p:outlineViewPr>
  <p:notesTextViewPr>
    <p:cViewPr>
      <p:scale>
        <a:sx n="1" d="1"/>
        <a:sy n="1" d="1"/>
      </p:scale>
      <p:origin x="0" y="0"/>
    </p:cViewPr>
  </p:notesTextViewPr>
  <p:sorterViewPr>
    <p:cViewPr>
      <p:scale>
        <a:sx n="100" d="100"/>
        <a:sy n="100" d="100"/>
      </p:scale>
      <p:origin x="0" y="-5933"/>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B022A2D-42FA-4553-8772-8DAE87B7695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FDD895D-FAE0-4BCC-A867-FF4B70D9BF7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568A188-91E3-4091-B70E-E1E6D807C522}" type="datetimeFigureOut">
              <a:rPr lang="en-US" smtClean="0"/>
              <a:t>5/30/2024</a:t>
            </a:fld>
            <a:endParaRPr lang="en-US" dirty="0"/>
          </a:p>
        </p:txBody>
      </p:sp>
      <p:sp>
        <p:nvSpPr>
          <p:cNvPr id="4" name="Footer Placeholder 3">
            <a:extLst>
              <a:ext uri="{FF2B5EF4-FFF2-40B4-BE49-F238E27FC236}">
                <a16:creationId xmlns:a16="http://schemas.microsoft.com/office/drawing/2014/main" id="{4C4706EC-595E-4FD0-9EC4-968864CC93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F699D8E-A980-43D3-BFB9-0812FFA36AB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4EE72E-E5A5-44ED-A736-DB8D8EE9B4C6}" type="slidenum">
              <a:rPr lang="en-US" smtClean="0"/>
              <a:t>‹#›</a:t>
            </a:fld>
            <a:endParaRPr lang="en-US" dirty="0"/>
          </a:p>
        </p:txBody>
      </p:sp>
    </p:spTree>
    <p:extLst>
      <p:ext uri="{BB962C8B-B14F-4D97-AF65-F5344CB8AC3E}">
        <p14:creationId xmlns:p14="http://schemas.microsoft.com/office/powerpoint/2010/main" val="3946174123"/>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C02412-B176-4E06-823F-C66FEB3E21FB}" type="datetimeFigureOut">
              <a:rPr lang="en-US" smtClean="0"/>
              <a:t>5/30/2024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942FC2-A162-47B3-989B-571A62414964}" type="slidenum">
              <a:rPr lang="en-US" smtClean="0"/>
              <a:t>‹#›</a:t>
            </a:fld>
            <a:endParaRPr lang="en-US" dirty="0"/>
          </a:p>
        </p:txBody>
      </p:sp>
    </p:spTree>
    <p:extLst>
      <p:ext uri="{BB962C8B-B14F-4D97-AF65-F5344CB8AC3E}">
        <p14:creationId xmlns:p14="http://schemas.microsoft.com/office/powerpoint/2010/main" val="3891327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1</a:t>
            </a:fld>
            <a:endParaRPr lang="en-US" dirty="0"/>
          </a:p>
        </p:txBody>
      </p:sp>
    </p:spTree>
    <p:extLst>
      <p:ext uri="{BB962C8B-B14F-4D97-AF65-F5344CB8AC3E}">
        <p14:creationId xmlns:p14="http://schemas.microsoft.com/office/powerpoint/2010/main" val="36309004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2</a:t>
            </a:fld>
            <a:endParaRPr lang="en-US" dirty="0"/>
          </a:p>
        </p:txBody>
      </p:sp>
    </p:spTree>
    <p:extLst>
      <p:ext uri="{BB962C8B-B14F-4D97-AF65-F5344CB8AC3E}">
        <p14:creationId xmlns:p14="http://schemas.microsoft.com/office/powerpoint/2010/main" val="4188800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3</a:t>
            </a:fld>
            <a:endParaRPr lang="en-US" dirty="0"/>
          </a:p>
        </p:txBody>
      </p:sp>
    </p:spTree>
    <p:extLst>
      <p:ext uri="{BB962C8B-B14F-4D97-AF65-F5344CB8AC3E}">
        <p14:creationId xmlns:p14="http://schemas.microsoft.com/office/powerpoint/2010/main" val="12376679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4</a:t>
            </a:fld>
            <a:endParaRPr lang="en-US" dirty="0"/>
          </a:p>
        </p:txBody>
      </p:sp>
    </p:spTree>
    <p:extLst>
      <p:ext uri="{BB962C8B-B14F-4D97-AF65-F5344CB8AC3E}">
        <p14:creationId xmlns:p14="http://schemas.microsoft.com/office/powerpoint/2010/main" val="11805326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5</a:t>
            </a:fld>
            <a:endParaRPr lang="en-US" dirty="0"/>
          </a:p>
        </p:txBody>
      </p:sp>
    </p:spTree>
    <p:extLst>
      <p:ext uri="{BB962C8B-B14F-4D97-AF65-F5344CB8AC3E}">
        <p14:creationId xmlns:p14="http://schemas.microsoft.com/office/powerpoint/2010/main" val="22848561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6</a:t>
            </a:fld>
            <a:endParaRPr lang="en-US" dirty="0"/>
          </a:p>
        </p:txBody>
      </p:sp>
    </p:spTree>
    <p:extLst>
      <p:ext uri="{BB962C8B-B14F-4D97-AF65-F5344CB8AC3E}">
        <p14:creationId xmlns:p14="http://schemas.microsoft.com/office/powerpoint/2010/main" val="1690557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7</a:t>
            </a:fld>
            <a:endParaRPr lang="en-US" dirty="0"/>
          </a:p>
        </p:txBody>
      </p:sp>
    </p:spTree>
    <p:extLst>
      <p:ext uri="{BB962C8B-B14F-4D97-AF65-F5344CB8AC3E}">
        <p14:creationId xmlns:p14="http://schemas.microsoft.com/office/powerpoint/2010/main" val="29692470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942FC2-A162-47B3-989B-571A62414964}" type="slidenum">
              <a:rPr lang="en-US" smtClean="0"/>
              <a:t>8</a:t>
            </a:fld>
            <a:endParaRPr lang="en-US" dirty="0"/>
          </a:p>
        </p:txBody>
      </p:sp>
    </p:spTree>
    <p:extLst>
      <p:ext uri="{BB962C8B-B14F-4D97-AF65-F5344CB8AC3E}">
        <p14:creationId xmlns:p14="http://schemas.microsoft.com/office/powerpoint/2010/main" val="524091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p:nvPr>
        </p:nvSpPr>
        <p:spPr>
          <a:xfrm>
            <a:off x="2197100" y="1079500"/>
            <a:ext cx="7797799" cy="2138400"/>
          </a:xfrm>
        </p:spPr>
        <p:txBody>
          <a:bodyPr anchor="b">
            <a:normAutofit/>
          </a:bodyPr>
          <a:lstStyle>
            <a:lvl1pPr algn="ctr">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3D95C8C-0A7F-40D9-A690-3D5898EFFE81}"/>
              </a:ext>
            </a:extLst>
          </p:cNvPr>
          <p:cNvSpPr>
            <a:spLocks noGrp="1"/>
          </p:cNvSpPr>
          <p:nvPr>
            <p:ph type="subTitle" idx="1"/>
          </p:nvPr>
        </p:nvSpPr>
        <p:spPr>
          <a:xfrm>
            <a:off x="3308350" y="4113213"/>
            <a:ext cx="5575300" cy="1655762"/>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cxnSp>
        <p:nvCxnSpPr>
          <p:cNvPr id="7" name="Straight Connector 6">
            <a:extLst>
              <a:ext uri="{FF2B5EF4-FFF2-40B4-BE49-F238E27FC236}">
                <a16:creationId xmlns:a16="http://schemas.microsoft.com/office/drawing/2014/main" id="{701C0CAB-6A03-4C6A-9FAA-219847753628}"/>
              </a:ext>
            </a:extLst>
          </p:cNvPr>
          <p:cNvCxnSpPr>
            <a:cxnSpLocks/>
          </p:cNvCxnSpPr>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982E0B2-AA9C-441C-A08E-A9DF9CF12116}"/>
              </a:ext>
            </a:extLst>
          </p:cNvPr>
          <p:cNvGrpSpPr/>
          <p:nvPr/>
        </p:nvGrpSpPr>
        <p:grpSpPr>
          <a:xfrm>
            <a:off x="9728046" y="4869342"/>
            <a:ext cx="1623711" cy="630920"/>
            <a:chOff x="9588346" y="4824892"/>
            <a:chExt cx="1623711" cy="630920"/>
          </a:xfrm>
        </p:grpSpPr>
        <p:sp>
          <p:nvSpPr>
            <p:cNvPr id="16" name="Freeform: Shape 15">
              <a:extLst>
                <a:ext uri="{FF2B5EF4-FFF2-40B4-BE49-F238E27FC236}">
                  <a16:creationId xmlns:a16="http://schemas.microsoft.com/office/drawing/2014/main" id="{A4A2E074-C10D-4C57-AB72-B631E4D77102}"/>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B037EB3-1772-4BA8-A95A-E5DBDFEA32B0}"/>
                </a:ext>
              </a:extLst>
            </p:cNvPr>
            <p:cNvGrpSpPr/>
            <p:nvPr/>
          </p:nvGrpSpPr>
          <p:grpSpPr>
            <a:xfrm rot="2700000" flipH="1">
              <a:off x="10112436" y="4359902"/>
              <a:ext cx="571820" cy="1620000"/>
              <a:chOff x="8482785" y="4330454"/>
              <a:chExt cx="571820" cy="1620000"/>
            </a:xfrm>
          </p:grpSpPr>
          <p:sp>
            <p:nvSpPr>
              <p:cNvPr id="18" name="Freeform: Shape 17">
                <a:extLst>
                  <a:ext uri="{FF2B5EF4-FFF2-40B4-BE49-F238E27FC236}">
                    <a16:creationId xmlns:a16="http://schemas.microsoft.com/office/drawing/2014/main" id="{A1F47AC1-63D0-47F3-9728-1A0A0543494B}"/>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Connector 18">
                <a:extLst>
                  <a:ext uri="{FF2B5EF4-FFF2-40B4-BE49-F238E27FC236}">
                    <a16:creationId xmlns:a16="http://schemas.microsoft.com/office/drawing/2014/main" id="{803A57D6-0C36-4560-A08A-16768551EF6F}"/>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36905426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794F-0C7D-47A6-A355-9B54F3A082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18BEFC-5F95-43C3-A662-CF24426CB374}"/>
              </a:ext>
            </a:extLst>
          </p:cNvPr>
          <p:cNvSpPr>
            <a:spLocks noGrp="1"/>
          </p:cNvSpPr>
          <p:nvPr>
            <p:ph type="body" orient="vert" idx="1"/>
          </p:nvPr>
        </p:nvSpPr>
        <p:spPr>
          <a:xfrm>
            <a:off x="1079500" y="1790700"/>
            <a:ext cx="10026650" cy="3978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020A41-C226-41AB-8766-C9BF3E9BF9D0}"/>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877795E9-017B-4505-810D-A5F553A56BC9}"/>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6626A1BD-3429-4C11-B230-8AD083EC3EC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38042464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11CA2-18BF-408B-A40C-B43A0A7B80FA}"/>
              </a:ext>
            </a:extLst>
          </p:cNvPr>
          <p:cNvSpPr>
            <a:spLocks noGrp="1"/>
          </p:cNvSpPr>
          <p:nvPr>
            <p:ph type="title" orient="vert"/>
          </p:nvPr>
        </p:nvSpPr>
        <p:spPr>
          <a:xfrm>
            <a:off x="9899079" y="1079500"/>
            <a:ext cx="1292662" cy="4689476"/>
          </a:xfrm>
        </p:spPr>
        <p:txBody>
          <a:bodyPr vert="eaVert">
            <a:normAutofit/>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E424B6-12FC-41A1-AF7C-7E3931D97204}"/>
              </a:ext>
            </a:extLst>
          </p:cNvPr>
          <p:cNvSpPr>
            <a:spLocks noGrp="1"/>
          </p:cNvSpPr>
          <p:nvPr>
            <p:ph type="body" orient="vert" idx="1"/>
          </p:nvPr>
        </p:nvSpPr>
        <p:spPr>
          <a:xfrm>
            <a:off x="1079499" y="1079500"/>
            <a:ext cx="8495943" cy="46894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5CF957-F921-48CF-97FE-91190C1AE9B3}"/>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6653F49D-6E0C-47F7-BAAD-A427913DC4D1}"/>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B038A122-F390-46CF-BECF-3AE05CA585C4}"/>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28264377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hasCustomPrompt="1"/>
          </p:nvPr>
        </p:nvSpPr>
        <p:spPr>
          <a:xfrm>
            <a:off x="2197100" y="1079500"/>
            <a:ext cx="7797799" cy="2543594"/>
          </a:xfrm>
        </p:spPr>
        <p:txBody>
          <a:bodyPr anchor="b">
            <a:normAutofit/>
          </a:bodyPr>
          <a:lstStyle>
            <a:lvl1pPr algn="ctr">
              <a:defRPr sz="2800"/>
            </a:lvl1pPr>
          </a:lstStyle>
          <a:p>
            <a:r>
              <a:rPr lang="en-US" dirty="0"/>
              <a:t>Click to add title</a:t>
            </a:r>
          </a:p>
        </p:txBody>
      </p:sp>
      <p:grpSp>
        <p:nvGrpSpPr>
          <p:cNvPr id="7" name="Group 6">
            <a:extLst>
              <a:ext uri="{FF2B5EF4-FFF2-40B4-BE49-F238E27FC236}">
                <a16:creationId xmlns:a16="http://schemas.microsoft.com/office/drawing/2014/main" id="{A8224D70-2CA9-3DC4-F002-EC470A48EB82}"/>
              </a:ext>
              <a:ext uri="{C183D7F6-B498-43B3-948B-1728B52AA6E4}">
                <adec:decorative xmlns:adec="http://schemas.microsoft.com/office/drawing/2017/decorative" val="1"/>
              </a:ext>
            </a:extLst>
          </p:cNvPr>
          <p:cNvGrpSpPr/>
          <p:nvPr userDrawn="1"/>
        </p:nvGrpSpPr>
        <p:grpSpPr>
          <a:xfrm>
            <a:off x="9728046" y="4869342"/>
            <a:ext cx="1623711" cy="630920"/>
            <a:chOff x="9588346" y="4824892"/>
            <a:chExt cx="1623711" cy="630920"/>
          </a:xfrm>
        </p:grpSpPr>
        <p:sp>
          <p:nvSpPr>
            <p:cNvPr id="8" name="Freeform: Shape 15">
              <a:extLst>
                <a:ext uri="{FF2B5EF4-FFF2-40B4-BE49-F238E27FC236}">
                  <a16:creationId xmlns:a16="http://schemas.microsoft.com/office/drawing/2014/main" id="{C0B1F33F-4201-2B4E-E8EC-1D07263083EB}"/>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a:extLst>
                <a:ext uri="{FF2B5EF4-FFF2-40B4-BE49-F238E27FC236}">
                  <a16:creationId xmlns:a16="http://schemas.microsoft.com/office/drawing/2014/main" id="{2ED5B178-0506-30BE-93BB-73C02006B988}"/>
                </a:ext>
              </a:extLst>
            </p:cNvPr>
            <p:cNvGrpSpPr/>
            <p:nvPr/>
          </p:nvGrpSpPr>
          <p:grpSpPr>
            <a:xfrm rot="2700000" flipH="1">
              <a:off x="10112436" y="4359902"/>
              <a:ext cx="571820" cy="1620000"/>
              <a:chOff x="8482785" y="4330454"/>
              <a:chExt cx="571820" cy="1620000"/>
            </a:xfrm>
          </p:grpSpPr>
          <p:sp>
            <p:nvSpPr>
              <p:cNvPr id="10" name="Freeform: Shape 17">
                <a:extLst>
                  <a:ext uri="{FF2B5EF4-FFF2-40B4-BE49-F238E27FC236}">
                    <a16:creationId xmlns:a16="http://schemas.microsoft.com/office/drawing/2014/main" id="{B3F854F0-E9B7-2C32-CA3C-FA9719440768}"/>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1" name="Straight Connector 10">
                <a:extLst>
                  <a:ext uri="{FF2B5EF4-FFF2-40B4-BE49-F238E27FC236}">
                    <a16:creationId xmlns:a16="http://schemas.microsoft.com/office/drawing/2014/main" id="{E8224CDA-DD93-0DF6-7DD9-8328D1606037}"/>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12" name="Straight Connector 11">
            <a:extLst>
              <a:ext uri="{FF2B5EF4-FFF2-40B4-BE49-F238E27FC236}">
                <a16:creationId xmlns:a16="http://schemas.microsoft.com/office/drawing/2014/main" id="{A3FA5F65-B2C5-BB65-83E3-F195EEE49001}"/>
              </a:ext>
              <a:ext uri="{C183D7F6-B498-43B3-948B-1728B52AA6E4}">
                <adec:decorative xmlns:adec="http://schemas.microsoft.com/office/drawing/2017/decorative" val="1"/>
              </a:ext>
            </a:extLst>
          </p:cNvPr>
          <p:cNvCxnSpPr>
            <a:cxnSpLocks/>
          </p:cNvCxnSpPr>
          <p:nvPr userDrawn="1"/>
        </p:nvCxnSpPr>
        <p:spPr>
          <a:xfrm>
            <a:off x="5826000" y="4099086"/>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4377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0C1D561-971B-43DB-A5A7-63A887A0CA6B}"/>
              </a:ext>
            </a:extLst>
          </p:cNvPr>
          <p:cNvSpPr>
            <a:spLocks noGrp="1"/>
          </p:cNvSpPr>
          <p:nvPr>
            <p:ph type="title" hasCustomPrompt="1"/>
          </p:nvPr>
        </p:nvSpPr>
        <p:spPr>
          <a:xfrm>
            <a:off x="565150" y="548640"/>
            <a:ext cx="5486400" cy="1371600"/>
          </a:xfrm>
        </p:spPr>
        <p:txBody>
          <a:bodyPr anchor="b" anchorCtr="0">
            <a:noAutofit/>
          </a:bodyPr>
          <a:lstStyle>
            <a:lvl1pPr algn="ctr">
              <a:defRPr/>
            </a:lvl1pPr>
          </a:lstStyle>
          <a:p>
            <a:pPr algn="ctr"/>
            <a:r>
              <a:rPr lang="en-US" dirty="0"/>
              <a:t>Click to add title</a:t>
            </a:r>
          </a:p>
        </p:txBody>
      </p:sp>
      <p:cxnSp>
        <p:nvCxnSpPr>
          <p:cNvPr id="9" name="Straight Connector 8">
            <a:extLst>
              <a:ext uri="{FF2B5EF4-FFF2-40B4-BE49-F238E27FC236}">
                <a16:creationId xmlns:a16="http://schemas.microsoft.com/office/drawing/2014/main" id="{8CACFD68-412E-48B4-B9EB-FEDC20A81354}"/>
              </a:ext>
              <a:ext uri="{C183D7F6-B498-43B3-948B-1728B52AA6E4}">
                <adec:decorative xmlns:adec="http://schemas.microsoft.com/office/drawing/2017/decorative" val="1"/>
              </a:ext>
            </a:extLst>
          </p:cNvPr>
          <p:cNvCxnSpPr>
            <a:cxnSpLocks/>
          </p:cNvCxnSpPr>
          <p:nvPr userDrawn="1"/>
        </p:nvCxnSpPr>
        <p:spPr>
          <a:xfrm>
            <a:off x="3023391" y="231020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4F0731E0-58E0-4382-ADA7-A9C6DE2E7E36}"/>
              </a:ext>
            </a:extLst>
          </p:cNvPr>
          <p:cNvSpPr>
            <a:spLocks noGrp="1"/>
          </p:cNvSpPr>
          <p:nvPr>
            <p:ph idx="1" hasCustomPrompt="1"/>
          </p:nvPr>
        </p:nvSpPr>
        <p:spPr>
          <a:xfrm>
            <a:off x="565149" y="2759076"/>
            <a:ext cx="5486399" cy="3009899"/>
          </a:xfrm>
        </p:spPr>
        <p:txBody>
          <a:bodyPr>
            <a:noAutofit/>
          </a:bodyPr>
          <a:lstStyle>
            <a:lvl1pPr>
              <a:lnSpc>
                <a:spcPct val="100000"/>
              </a:lnSpc>
              <a:spcBef>
                <a:spcPts val="1000"/>
              </a:spcBef>
              <a:defRPr sz="1800"/>
            </a:lvl1pPr>
            <a:lvl2pPr>
              <a:lnSpc>
                <a:spcPct val="100000"/>
              </a:lnSpc>
              <a:spcBef>
                <a:spcPts val="1000"/>
              </a:spcBef>
              <a:defRPr sz="1800"/>
            </a:lvl2pPr>
            <a:lvl3pPr>
              <a:lnSpc>
                <a:spcPct val="100000"/>
              </a:lnSpc>
              <a:spcBef>
                <a:spcPts val="1000"/>
              </a:spcBef>
              <a:defRPr sz="1600"/>
            </a:lvl3pPr>
            <a:lvl4pPr>
              <a:lnSpc>
                <a:spcPct val="100000"/>
              </a:lnSpc>
              <a:spcBef>
                <a:spcPts val="1000"/>
              </a:spcBef>
              <a:defRPr sz="1800"/>
            </a:lvl4pPr>
            <a:lvl5pPr>
              <a:lnSpc>
                <a:spcPct val="100000"/>
              </a:lnSpc>
              <a:spcBef>
                <a:spcPts val="1000"/>
              </a:spcBef>
              <a:defRPr sz="1800"/>
            </a:lvl5pPr>
            <a:lvl6pPr>
              <a:lnSpc>
                <a:spcPct val="100000"/>
              </a:lnSpc>
              <a:spcBef>
                <a:spcPts val="1000"/>
              </a:spcBef>
              <a:buClr>
                <a:schemeClr val="accent5"/>
              </a:buClr>
              <a:defRPr sz="1600"/>
            </a:lvl6pPr>
            <a:lvl7pPr>
              <a:buClr>
                <a:schemeClr val="accent5"/>
              </a:buClr>
              <a:defRPr/>
            </a:lvl7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5"/>
            <a:endParaRPr lang="en-US" dirty="0"/>
          </a:p>
          <a:p>
            <a:pPr lvl="2"/>
            <a:endParaRPr lang="en-US" dirty="0"/>
          </a:p>
        </p:txBody>
      </p:sp>
      <p:sp>
        <p:nvSpPr>
          <p:cNvPr id="11" name="Date Placeholder 3">
            <a:extLst>
              <a:ext uri="{FF2B5EF4-FFF2-40B4-BE49-F238E27FC236}">
                <a16:creationId xmlns:a16="http://schemas.microsoft.com/office/drawing/2014/main" id="{23D67752-1F0B-4C84-BBA7-A57E2793D918}"/>
              </a:ext>
            </a:extLst>
          </p:cNvPr>
          <p:cNvSpPr>
            <a:spLocks noGrp="1"/>
          </p:cNvSpPr>
          <p:nvPr>
            <p:ph type="dt" sz="half" idx="10"/>
          </p:nvPr>
        </p:nvSpPr>
        <p:spPr>
          <a:xfrm>
            <a:off x="541338" y="6401999"/>
            <a:ext cx="2206625" cy="369332"/>
          </a:xfr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2" name="Rectangle 11">
            <a:extLst>
              <a:ext uri="{FF2B5EF4-FFF2-40B4-BE49-F238E27FC236}">
                <a16:creationId xmlns:a16="http://schemas.microsoft.com/office/drawing/2014/main" id="{FA4033A0-8E66-4ABA-9E27-744642AA948F}"/>
              </a:ext>
              <a:ext uri="{C183D7F6-B498-43B3-948B-1728B52AA6E4}">
                <adec:decorative xmlns:adec="http://schemas.microsoft.com/office/drawing/2017/decorative" val="1"/>
              </a:ext>
            </a:extLst>
          </p:cNvPr>
          <p:cNvSpPr/>
          <p:nvPr userDrawn="1"/>
        </p:nvSpPr>
        <p:spPr>
          <a:xfrm>
            <a:off x="6654794" y="0"/>
            <a:ext cx="5537206" cy="6858000"/>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alpha val="20000"/>
                </a:prstClr>
              </a:solidFill>
              <a:effectLst/>
              <a:uLnTx/>
              <a:uFillTx/>
              <a:latin typeface="Avenir Next LT Pro Light"/>
              <a:ea typeface="+mn-ea"/>
              <a:cs typeface="+mn-cs"/>
            </a:endParaRPr>
          </a:p>
        </p:txBody>
      </p:sp>
      <p:sp>
        <p:nvSpPr>
          <p:cNvPr id="15" name="Footer Placeholder 4">
            <a:extLst>
              <a:ext uri="{FF2B5EF4-FFF2-40B4-BE49-F238E27FC236}">
                <a16:creationId xmlns:a16="http://schemas.microsoft.com/office/drawing/2014/main" id="{E8E05746-2784-43CF-84F7-0175BD650240}"/>
              </a:ext>
            </a:extLst>
          </p:cNvPr>
          <p:cNvSpPr>
            <a:spLocks noGrp="1"/>
          </p:cNvSpPr>
          <p:nvPr>
            <p:ph type="ftr" sz="quarter" idx="11"/>
          </p:nvPr>
        </p:nvSpPr>
        <p:spPr>
          <a:xfrm>
            <a:off x="3308350" y="6401999"/>
            <a:ext cx="5575300" cy="369332"/>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6" name="Slide Number Placeholder 5">
            <a:extLst>
              <a:ext uri="{FF2B5EF4-FFF2-40B4-BE49-F238E27FC236}">
                <a16:creationId xmlns:a16="http://schemas.microsoft.com/office/drawing/2014/main" id="{BB851CC3-3ED8-49E8-B8AC-6D79B036F307}"/>
              </a:ext>
            </a:extLst>
          </p:cNvPr>
          <p:cNvSpPr>
            <a:spLocks noGrp="1"/>
          </p:cNvSpPr>
          <p:nvPr>
            <p:ph type="sldNum" sz="quarter" idx="12"/>
          </p:nvPr>
        </p:nvSpPr>
        <p:spPr>
          <a:xfrm>
            <a:off x="9442800" y="6401999"/>
            <a:ext cx="2208212" cy="369332"/>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grpSp>
        <p:nvGrpSpPr>
          <p:cNvPr id="2" name="Group 1">
            <a:extLst>
              <a:ext uri="{FF2B5EF4-FFF2-40B4-BE49-F238E27FC236}">
                <a16:creationId xmlns:a16="http://schemas.microsoft.com/office/drawing/2014/main" id="{F6F0BC49-315A-CF7A-E741-A8688AF53E66}"/>
              </a:ext>
            </a:extLst>
          </p:cNvPr>
          <p:cNvGrpSpPr/>
          <p:nvPr userDrawn="1"/>
        </p:nvGrpSpPr>
        <p:grpSpPr>
          <a:xfrm>
            <a:off x="9728046" y="831278"/>
            <a:ext cx="1623711" cy="630920"/>
            <a:chOff x="9588346" y="4824892"/>
            <a:chExt cx="1623711" cy="630920"/>
          </a:xfrm>
        </p:grpSpPr>
        <p:sp>
          <p:nvSpPr>
            <p:cNvPr id="3" name="Freeform: Shape 15">
              <a:extLst>
                <a:ext uri="{FF2B5EF4-FFF2-40B4-BE49-F238E27FC236}">
                  <a16:creationId xmlns:a16="http://schemas.microsoft.com/office/drawing/2014/main" id="{3FCB73E1-B061-C75F-AB29-C27CA95E57A9}"/>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94A16F89-984C-DEA8-C894-E819A7646610}"/>
                </a:ext>
              </a:extLst>
            </p:cNvPr>
            <p:cNvGrpSpPr/>
            <p:nvPr/>
          </p:nvGrpSpPr>
          <p:grpSpPr>
            <a:xfrm rot="2700000" flipH="1">
              <a:off x="10112436" y="4359902"/>
              <a:ext cx="571820" cy="1620000"/>
              <a:chOff x="8482785" y="4330454"/>
              <a:chExt cx="571820" cy="1620000"/>
            </a:xfrm>
          </p:grpSpPr>
          <p:sp>
            <p:nvSpPr>
              <p:cNvPr id="5" name="Freeform: Shape 17">
                <a:extLst>
                  <a:ext uri="{FF2B5EF4-FFF2-40B4-BE49-F238E27FC236}">
                    <a16:creationId xmlns:a16="http://schemas.microsoft.com/office/drawing/2014/main" id="{0971E16B-8BBF-40B5-5862-FAAADBF530A0}"/>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6" name="Straight Connector 5">
                <a:extLst>
                  <a:ext uri="{FF2B5EF4-FFF2-40B4-BE49-F238E27FC236}">
                    <a16:creationId xmlns:a16="http://schemas.microsoft.com/office/drawing/2014/main" id="{C1D464A1-0F6B-3CEE-8719-573F89E87B36}"/>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784132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1">
    <p:spTree>
      <p:nvGrpSpPr>
        <p:cNvPr id="1" name=""/>
        <p:cNvGrpSpPr/>
        <p:nvPr/>
      </p:nvGrpSpPr>
      <p:grpSpPr>
        <a:xfrm>
          <a:off x="0" y="0"/>
          <a:ext cx="0" cy="0"/>
          <a:chOff x="0" y="0"/>
          <a:chExt cx="0" cy="0"/>
        </a:xfrm>
      </p:grpSpPr>
      <p:sp>
        <p:nvSpPr>
          <p:cNvPr id="9" name="Title 6">
            <a:extLst>
              <a:ext uri="{FF2B5EF4-FFF2-40B4-BE49-F238E27FC236}">
                <a16:creationId xmlns:a16="http://schemas.microsoft.com/office/drawing/2014/main" id="{D0C49A9B-EBDE-4047-884B-0860623D6391}"/>
              </a:ext>
            </a:extLst>
          </p:cNvPr>
          <p:cNvSpPr>
            <a:spLocks noGrp="1"/>
          </p:cNvSpPr>
          <p:nvPr>
            <p:ph type="ctrTitle" hasCustomPrompt="1"/>
          </p:nvPr>
        </p:nvSpPr>
        <p:spPr>
          <a:xfrm>
            <a:off x="1085851" y="2165174"/>
            <a:ext cx="6118224" cy="1554480"/>
          </a:xfrm>
        </p:spPr>
        <p:txBody>
          <a:bodyPr anchor="b">
            <a:noAutofit/>
          </a:bodyPr>
          <a:lstStyle>
            <a:lvl1pPr algn="ctr">
              <a:defRPr/>
            </a:lvl1pPr>
          </a:lstStyle>
          <a:p>
            <a:r>
              <a:rPr lang="en-US" dirty="0"/>
              <a:t>Click to add title</a:t>
            </a:r>
          </a:p>
        </p:txBody>
      </p:sp>
      <p:sp>
        <p:nvSpPr>
          <p:cNvPr id="35" name="Picture Placeholder 31">
            <a:extLst>
              <a:ext uri="{FF2B5EF4-FFF2-40B4-BE49-F238E27FC236}">
                <a16:creationId xmlns:a16="http://schemas.microsoft.com/office/drawing/2014/main" id="{99CD77F7-3095-4517-B300-DE93875DE53E}"/>
              </a:ext>
            </a:extLst>
          </p:cNvPr>
          <p:cNvSpPr>
            <a:spLocks noGrp="1"/>
          </p:cNvSpPr>
          <p:nvPr>
            <p:ph type="pic" sz="quarter" idx="13" hasCustomPrompt="1"/>
          </p:nvPr>
        </p:nvSpPr>
        <p:spPr>
          <a:xfrm>
            <a:off x="8329613" y="0"/>
            <a:ext cx="3862387" cy="2286000"/>
          </a:xfrm>
        </p:spPr>
        <p:txBody>
          <a:bodyPr>
            <a:normAutofit/>
          </a:bodyPr>
          <a:lstStyle>
            <a:lvl1pPr marL="0" indent="0" algn="ctr">
              <a:buNone/>
              <a:defRPr sz="1800"/>
            </a:lvl1pPr>
          </a:lstStyle>
          <a:p>
            <a:r>
              <a:rPr lang="en-US" dirty="0"/>
              <a:t>Click icon to add photo</a:t>
            </a:r>
          </a:p>
        </p:txBody>
      </p:sp>
      <p:sp>
        <p:nvSpPr>
          <p:cNvPr id="36" name="Picture Placeholder 31">
            <a:extLst>
              <a:ext uri="{FF2B5EF4-FFF2-40B4-BE49-F238E27FC236}">
                <a16:creationId xmlns:a16="http://schemas.microsoft.com/office/drawing/2014/main" id="{F31ECFCC-4520-48AB-A8A1-AF9FC0C055B8}"/>
              </a:ext>
            </a:extLst>
          </p:cNvPr>
          <p:cNvSpPr>
            <a:spLocks noGrp="1"/>
          </p:cNvSpPr>
          <p:nvPr>
            <p:ph type="pic" sz="quarter" idx="14" hasCustomPrompt="1"/>
          </p:nvPr>
        </p:nvSpPr>
        <p:spPr>
          <a:xfrm>
            <a:off x="8329200" y="2286000"/>
            <a:ext cx="3862387" cy="2286000"/>
          </a:xfrm>
        </p:spPr>
        <p:txBody>
          <a:bodyPr>
            <a:normAutofit/>
          </a:bodyPr>
          <a:lstStyle>
            <a:lvl1pPr marL="0" indent="0" algn="ctr">
              <a:buNone/>
              <a:defRPr sz="1800"/>
            </a:lvl1pPr>
          </a:lstStyle>
          <a:p>
            <a:r>
              <a:rPr lang="en-US" dirty="0"/>
              <a:t>Click icon to add photo</a:t>
            </a:r>
          </a:p>
        </p:txBody>
      </p:sp>
      <p:sp>
        <p:nvSpPr>
          <p:cNvPr id="37" name="Picture Placeholder 31">
            <a:extLst>
              <a:ext uri="{FF2B5EF4-FFF2-40B4-BE49-F238E27FC236}">
                <a16:creationId xmlns:a16="http://schemas.microsoft.com/office/drawing/2014/main" id="{0FDBD13C-46E7-4BB9-957D-DE2A5925521A}"/>
              </a:ext>
            </a:extLst>
          </p:cNvPr>
          <p:cNvSpPr>
            <a:spLocks noGrp="1"/>
          </p:cNvSpPr>
          <p:nvPr>
            <p:ph type="pic" sz="quarter" idx="15" hasCustomPrompt="1"/>
          </p:nvPr>
        </p:nvSpPr>
        <p:spPr>
          <a:xfrm>
            <a:off x="8329200" y="4572000"/>
            <a:ext cx="3862387" cy="2286000"/>
          </a:xfrm>
        </p:spPr>
        <p:txBody>
          <a:bodyPr>
            <a:normAutofit/>
          </a:bodyPr>
          <a:lstStyle>
            <a:lvl1pPr marL="0" indent="0" algn="ctr">
              <a:buNone/>
              <a:defRPr sz="1800"/>
            </a:lvl1pPr>
          </a:lstStyle>
          <a:p>
            <a:r>
              <a:rPr lang="en-US" dirty="0"/>
              <a:t>Click icon to add photo</a:t>
            </a:r>
          </a:p>
        </p:txBody>
      </p:sp>
      <p:grpSp>
        <p:nvGrpSpPr>
          <p:cNvPr id="12" name="Group 11">
            <a:extLst>
              <a:ext uri="{FF2B5EF4-FFF2-40B4-BE49-F238E27FC236}">
                <a16:creationId xmlns:a16="http://schemas.microsoft.com/office/drawing/2014/main" id="{85B40728-32E0-44CE-8C68-1E68245C2999}"/>
              </a:ext>
              <a:ext uri="{C183D7F6-B498-43B3-948B-1728B52AA6E4}">
                <adec:decorative xmlns:adec="http://schemas.microsoft.com/office/drawing/2017/decorative" val="1"/>
              </a:ext>
            </a:extLst>
          </p:cNvPr>
          <p:cNvGrpSpPr/>
          <p:nvPr userDrawn="1"/>
        </p:nvGrpSpPr>
        <p:grpSpPr>
          <a:xfrm>
            <a:off x="3400874" y="4194521"/>
            <a:ext cx="1481845" cy="787628"/>
            <a:chOff x="4987925" y="2840038"/>
            <a:chExt cx="2216150" cy="1177924"/>
          </a:xfrm>
        </p:grpSpPr>
        <p:sp>
          <p:nvSpPr>
            <p:cNvPr id="13" name="Rectangle 12">
              <a:extLst>
                <a:ext uri="{FF2B5EF4-FFF2-40B4-BE49-F238E27FC236}">
                  <a16:creationId xmlns:a16="http://schemas.microsoft.com/office/drawing/2014/main" id="{40A6D99A-68F3-4E08-BB89-083CE0299CE2}"/>
                </a:ext>
              </a:extLst>
            </p:cNvPr>
            <p:cNvSpPr/>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14" name="Rectangle 13">
              <a:extLst>
                <a:ext uri="{FF2B5EF4-FFF2-40B4-BE49-F238E27FC236}">
                  <a16:creationId xmlns:a16="http://schemas.microsoft.com/office/drawing/2014/main" id="{8B4F5556-21F4-4E26-9504-49ADE7D84749}"/>
                </a:ext>
              </a:extLst>
            </p:cNvPr>
            <p:cNvSpPr/>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15" name="Rectangle 14">
              <a:extLst>
                <a:ext uri="{FF2B5EF4-FFF2-40B4-BE49-F238E27FC236}">
                  <a16:creationId xmlns:a16="http://schemas.microsoft.com/office/drawing/2014/main" id="{E0E1118C-DFA4-410C-961C-BE0488441C9A}"/>
                </a:ext>
              </a:extLst>
            </p:cNvPr>
            <p:cNvSpPr/>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nvGrpSpPr>
            <p:cNvPr id="16" name="Group 15">
              <a:extLst>
                <a:ext uri="{FF2B5EF4-FFF2-40B4-BE49-F238E27FC236}">
                  <a16:creationId xmlns:a16="http://schemas.microsoft.com/office/drawing/2014/main" id="{B5A8ECE6-B3E3-4761-A6AD-711AF71EEA0D}"/>
                </a:ext>
              </a:extLst>
            </p:cNvPr>
            <p:cNvGrpSpPr/>
            <p:nvPr/>
          </p:nvGrpSpPr>
          <p:grpSpPr>
            <a:xfrm>
              <a:off x="5614944" y="3117662"/>
              <a:ext cx="1009280" cy="464739"/>
              <a:chOff x="4432859" y="3200647"/>
              <a:chExt cx="1009280" cy="464739"/>
            </a:xfrm>
          </p:grpSpPr>
          <p:sp>
            <p:nvSpPr>
              <p:cNvPr id="24" name="Freeform: Shape 23">
                <a:extLst>
                  <a:ext uri="{FF2B5EF4-FFF2-40B4-BE49-F238E27FC236}">
                    <a16:creationId xmlns:a16="http://schemas.microsoft.com/office/drawing/2014/main" id="{5B1F0E3F-4B5E-4F5B-93A6-CE1017521BF1}"/>
                  </a:ext>
                </a:extLst>
              </p:cNvPr>
              <p:cNvSpPr/>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B20599F0-ACFC-4223-A598-8FFAF21406AB}"/>
                  </a:ext>
                </a:extLst>
              </p:cNvPr>
              <p:cNvSpPr/>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grpSp>
          <p:nvGrpSpPr>
            <p:cNvPr id="17" name="Group 16">
              <a:extLst>
                <a:ext uri="{FF2B5EF4-FFF2-40B4-BE49-F238E27FC236}">
                  <a16:creationId xmlns:a16="http://schemas.microsoft.com/office/drawing/2014/main" id="{C6703144-DA66-4EFB-B790-4E044756FF37}"/>
                </a:ext>
              </a:extLst>
            </p:cNvPr>
            <p:cNvGrpSpPr/>
            <p:nvPr/>
          </p:nvGrpSpPr>
          <p:grpSpPr>
            <a:xfrm>
              <a:off x="5679979" y="2915338"/>
              <a:ext cx="1080000" cy="1080000"/>
              <a:chOff x="4497894" y="2998323"/>
              <a:chExt cx="1080000" cy="1080000"/>
            </a:xfrm>
          </p:grpSpPr>
          <p:grpSp>
            <p:nvGrpSpPr>
              <p:cNvPr id="18" name="Group 17">
                <a:extLst>
                  <a:ext uri="{FF2B5EF4-FFF2-40B4-BE49-F238E27FC236}">
                    <a16:creationId xmlns:a16="http://schemas.microsoft.com/office/drawing/2014/main" id="{63371BE5-97EB-4365-8EDA-4C634155E79F}"/>
                  </a:ext>
                </a:extLst>
              </p:cNvPr>
              <p:cNvGrpSpPr/>
              <p:nvPr/>
            </p:nvGrpSpPr>
            <p:grpSpPr>
              <a:xfrm rot="13500000">
                <a:off x="4805524" y="2998323"/>
                <a:ext cx="464739" cy="1080000"/>
                <a:chOff x="4511184" y="2470620"/>
                <a:chExt cx="464739" cy="1080000"/>
              </a:xfrm>
            </p:grpSpPr>
            <p:sp>
              <p:nvSpPr>
                <p:cNvPr id="22" name="Freeform: Shape 21">
                  <a:extLst>
                    <a:ext uri="{FF2B5EF4-FFF2-40B4-BE49-F238E27FC236}">
                      <a16:creationId xmlns:a16="http://schemas.microsoft.com/office/drawing/2014/main" id="{533C4D53-A668-4609-B338-E2D33C24A811}"/>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23" name="Straight Connector 22">
                  <a:extLst>
                    <a:ext uri="{FF2B5EF4-FFF2-40B4-BE49-F238E27FC236}">
                      <a16:creationId xmlns:a16="http://schemas.microsoft.com/office/drawing/2014/main" id="{A487C5A9-C4B3-4A68-8DFB-43F4CDB4073A}"/>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2E4A2F3-57A7-4529-A621-A36F1E777A4E}"/>
                  </a:ext>
                </a:extLst>
              </p:cNvPr>
              <p:cNvGrpSpPr/>
              <p:nvPr/>
            </p:nvGrpSpPr>
            <p:grpSpPr>
              <a:xfrm rot="8100000" flipH="1">
                <a:off x="4542572" y="2998323"/>
                <a:ext cx="464739" cy="1080000"/>
                <a:chOff x="4511184" y="2470620"/>
                <a:chExt cx="464739" cy="1080000"/>
              </a:xfrm>
            </p:grpSpPr>
            <p:sp>
              <p:nvSpPr>
                <p:cNvPr id="20" name="Freeform: Shape 19">
                  <a:extLst>
                    <a:ext uri="{FF2B5EF4-FFF2-40B4-BE49-F238E27FC236}">
                      <a16:creationId xmlns:a16="http://schemas.microsoft.com/office/drawing/2014/main" id="{1482263E-6A78-46B7-8AB8-845C9C9103B4}"/>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21" name="Straight Connector 20">
                  <a:extLst>
                    <a:ext uri="{FF2B5EF4-FFF2-40B4-BE49-F238E27FC236}">
                      <a16:creationId xmlns:a16="http://schemas.microsoft.com/office/drawing/2014/main" id="{3C7B34F9-7954-4950-ABEA-DDBFF4A4CC92}"/>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19127138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0C47B699-08C0-4851-8BAE-384C14E4E049}"/>
              </a:ext>
            </a:extLst>
          </p:cNvPr>
          <p:cNvSpPr>
            <a:spLocks noGrp="1"/>
          </p:cNvSpPr>
          <p:nvPr>
            <p:ph type="ctrTitle" hasCustomPrompt="1"/>
          </p:nvPr>
        </p:nvSpPr>
        <p:spPr>
          <a:xfrm>
            <a:off x="7766050" y="1079500"/>
            <a:ext cx="3884962" cy="2138400"/>
          </a:xfrm>
        </p:spPr>
        <p:txBody>
          <a:bodyPr anchor="b">
            <a:noAutofit/>
          </a:bodyPr>
          <a:lstStyle>
            <a:lvl1pPr algn="ctr">
              <a:defRPr/>
            </a:lvl1pPr>
          </a:lstStyle>
          <a:p>
            <a:r>
              <a:rPr lang="en-US" dirty="0"/>
              <a:t>Click to add title</a:t>
            </a:r>
          </a:p>
        </p:txBody>
      </p:sp>
      <p:sp>
        <p:nvSpPr>
          <p:cNvPr id="15" name="Subtitle 2">
            <a:extLst>
              <a:ext uri="{FF2B5EF4-FFF2-40B4-BE49-F238E27FC236}">
                <a16:creationId xmlns:a16="http://schemas.microsoft.com/office/drawing/2014/main" id="{B84917A2-B37A-4655-9D10-50C6FD698FA2}"/>
              </a:ext>
            </a:extLst>
          </p:cNvPr>
          <p:cNvSpPr>
            <a:spLocks noGrp="1"/>
          </p:cNvSpPr>
          <p:nvPr>
            <p:ph type="subTitle" idx="1" hasCustomPrompt="1"/>
          </p:nvPr>
        </p:nvSpPr>
        <p:spPr>
          <a:xfrm>
            <a:off x="7766051" y="4113213"/>
            <a:ext cx="3884961" cy="1655762"/>
          </a:xfrm>
        </p:spPr>
        <p:txBody>
          <a:bodyPr>
            <a:noAutofit/>
          </a:bodyPr>
          <a:lstStyle>
            <a:lvl1pPr marL="0" indent="0" algn="ctr">
              <a:lnSpc>
                <a:spcPct val="90000"/>
              </a:lnSpc>
              <a:buNone/>
              <a:defRPr sz="2400" i="1"/>
            </a:lvl1pPr>
          </a:lstStyle>
          <a:p>
            <a:r>
              <a:rPr lang="en-US" dirty="0"/>
              <a:t>Click to add subtitle</a:t>
            </a:r>
          </a:p>
        </p:txBody>
      </p:sp>
      <p:cxnSp>
        <p:nvCxnSpPr>
          <p:cNvPr id="23" name="Straight Connector 22">
            <a:extLst>
              <a:ext uri="{FF2B5EF4-FFF2-40B4-BE49-F238E27FC236}">
                <a16:creationId xmlns:a16="http://schemas.microsoft.com/office/drawing/2014/main" id="{88EE5317-4FED-4CB5-85EE-6DAD46C28417}"/>
              </a:ext>
              <a:ext uri="{C183D7F6-B498-43B3-948B-1728B52AA6E4}">
                <adec:decorative xmlns:adec="http://schemas.microsoft.com/office/drawing/2017/decorative" val="1"/>
              </a:ext>
            </a:extLst>
          </p:cNvPr>
          <p:cNvCxnSpPr>
            <a:cxnSpLocks/>
          </p:cNvCxnSpPr>
          <p:nvPr userDrawn="1"/>
        </p:nvCxnSpPr>
        <p:spPr>
          <a:xfrm>
            <a:off x="9438531"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3B0D3427-2AA8-987B-E83A-494604F72C16}"/>
              </a:ext>
            </a:extLst>
          </p:cNvPr>
          <p:cNvSpPr>
            <a:spLocks noGrp="1"/>
          </p:cNvSpPr>
          <p:nvPr>
            <p:ph type="pic" sz="quarter" idx="13" hasCustomPrompt="1"/>
          </p:nvPr>
        </p:nvSpPr>
        <p:spPr>
          <a:xfrm>
            <a:off x="541338" y="539750"/>
            <a:ext cx="6670675" cy="5759450"/>
          </a:xfrm>
          <a:custGeom>
            <a:avLst/>
            <a:gdLst>
              <a:gd name="connsiteX0" fmla="*/ 6573720 w 6670675"/>
              <a:gd name="connsiteY0" fmla="*/ 0 h 5759450"/>
              <a:gd name="connsiteX1" fmla="*/ 6670675 w 6670675"/>
              <a:gd name="connsiteY1" fmla="*/ 0 h 5759450"/>
              <a:gd name="connsiteX2" fmla="*/ 6670675 w 6670675"/>
              <a:gd name="connsiteY2" fmla="*/ 5759450 h 5759450"/>
              <a:gd name="connsiteX3" fmla="*/ 0 w 6670675"/>
              <a:gd name="connsiteY3" fmla="*/ 5759450 h 5759450"/>
              <a:gd name="connsiteX4" fmla="*/ 0 w 6670675"/>
              <a:gd name="connsiteY4" fmla="*/ 5669502 h 5759450"/>
              <a:gd name="connsiteX5" fmla="*/ 6573720 w 6670675"/>
              <a:gd name="connsiteY5" fmla="*/ 5669502 h 5759450"/>
              <a:gd name="connsiteX6" fmla="*/ 0 w 6670675"/>
              <a:gd name="connsiteY6" fmla="*/ 0 h 5759450"/>
              <a:gd name="connsiteX7" fmla="*/ 6562411 w 6670675"/>
              <a:gd name="connsiteY7" fmla="*/ 0 h 5759450"/>
              <a:gd name="connsiteX8" fmla="*/ 6562411 w 6670675"/>
              <a:gd name="connsiteY8" fmla="*/ 5658193 h 5759450"/>
              <a:gd name="connsiteX9" fmla="*/ 0 w 6670675"/>
              <a:gd name="connsiteY9" fmla="*/ 5658193 h 5759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0675" h="5759450">
                <a:moveTo>
                  <a:pt x="6573720" y="0"/>
                </a:moveTo>
                <a:lnTo>
                  <a:pt x="6670675" y="0"/>
                </a:lnTo>
                <a:lnTo>
                  <a:pt x="6670675" y="5759450"/>
                </a:lnTo>
                <a:lnTo>
                  <a:pt x="0" y="5759450"/>
                </a:lnTo>
                <a:lnTo>
                  <a:pt x="0" y="5669502"/>
                </a:lnTo>
                <a:lnTo>
                  <a:pt x="6573720" y="5669502"/>
                </a:lnTo>
                <a:close/>
                <a:moveTo>
                  <a:pt x="0" y="0"/>
                </a:moveTo>
                <a:lnTo>
                  <a:pt x="6562411" y="0"/>
                </a:lnTo>
                <a:lnTo>
                  <a:pt x="6562411" y="5658193"/>
                </a:lnTo>
                <a:lnTo>
                  <a:pt x="0" y="5658193"/>
                </a:lnTo>
                <a:close/>
              </a:path>
            </a:pathLst>
          </a:custGeom>
        </p:spPr>
        <p:txBody>
          <a:bodyPr wrap="square">
            <a:noAutofit/>
          </a:bodyPr>
          <a:lstStyle>
            <a:lvl1pPr marL="0" indent="0" algn="ctr">
              <a:buNone/>
              <a:defRPr sz="1800"/>
            </a:lvl1pPr>
          </a:lstStyle>
          <a:p>
            <a:r>
              <a:rPr lang="en-US" dirty="0"/>
              <a:t>Click icon to add photo</a:t>
            </a:r>
          </a:p>
        </p:txBody>
      </p:sp>
      <p:sp>
        <p:nvSpPr>
          <p:cNvPr id="6" name="Frame 5">
            <a:extLst>
              <a:ext uri="{FF2B5EF4-FFF2-40B4-BE49-F238E27FC236}">
                <a16:creationId xmlns:a16="http://schemas.microsoft.com/office/drawing/2014/main" id="{1D4FB6FD-0D78-2F14-EC30-9013875CFD4A}"/>
              </a:ext>
            </a:extLst>
          </p:cNvPr>
          <p:cNvSpPr/>
          <p:nvPr userDrawn="1"/>
        </p:nvSpPr>
        <p:spPr>
          <a:xfrm>
            <a:off x="439938" y="439388"/>
            <a:ext cx="6675120" cy="5769864"/>
          </a:xfrm>
          <a:prstGeom prst="frame">
            <a:avLst>
              <a:gd name="adj1" fmla="val 196"/>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27003688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content 4">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5FC5AD6-5EA9-4D31-BA29-EE3AABE22325}"/>
              </a:ext>
            </a:extLst>
          </p:cNvPr>
          <p:cNvSpPr>
            <a:spLocks noGrp="1"/>
          </p:cNvSpPr>
          <p:nvPr>
            <p:ph type="title" hasCustomPrompt="1"/>
          </p:nvPr>
        </p:nvSpPr>
        <p:spPr>
          <a:xfrm>
            <a:off x="1066800" y="777246"/>
            <a:ext cx="10058400" cy="1097280"/>
          </a:xfrm>
        </p:spPr>
        <p:txBody>
          <a:bodyPr wrap="square" anchor="ctr" anchorCtr="0">
            <a:normAutofit/>
          </a:bodyPr>
          <a:lstStyle>
            <a:lvl1pPr algn="ctr">
              <a:defRPr/>
            </a:lvl1pPr>
          </a:lstStyle>
          <a:p>
            <a:pPr algn="ctr"/>
            <a:r>
              <a:rPr lang="en-US" dirty="0"/>
              <a:t>Click to add title</a:t>
            </a:r>
          </a:p>
        </p:txBody>
      </p:sp>
      <p:sp>
        <p:nvSpPr>
          <p:cNvPr id="5" name="Content Placeholder 3">
            <a:extLst>
              <a:ext uri="{FF2B5EF4-FFF2-40B4-BE49-F238E27FC236}">
                <a16:creationId xmlns:a16="http://schemas.microsoft.com/office/drawing/2014/main" id="{F2B970E0-2BF6-DE0A-33F2-E136830CC0F2}"/>
              </a:ext>
            </a:extLst>
          </p:cNvPr>
          <p:cNvSpPr>
            <a:spLocks noGrp="1"/>
          </p:cNvSpPr>
          <p:nvPr>
            <p:ph sz="quarter" idx="17" hasCustomPrompt="1"/>
          </p:nvPr>
        </p:nvSpPr>
        <p:spPr>
          <a:xfrm>
            <a:off x="1711243" y="2287435"/>
            <a:ext cx="8769514" cy="3768195"/>
          </a:xfrm>
        </p:spPr>
        <p:txBody>
          <a:bodyPr tIns="182880">
            <a:noAutofit/>
          </a:bodyPr>
          <a:lstStyle>
            <a:lvl1pPr marL="283464" indent="-283464">
              <a:lnSpc>
                <a:spcPct val="100000"/>
              </a:lnSpc>
              <a:spcBef>
                <a:spcPts val="1000"/>
              </a:spcBef>
              <a:defRPr sz="1800"/>
            </a:lvl1pPr>
            <a:lvl2pPr marL="283464">
              <a:lnSpc>
                <a:spcPct val="100000"/>
              </a:lnSpc>
              <a:spcBef>
                <a:spcPts val="1000"/>
              </a:spcBef>
              <a:defRPr sz="1800"/>
            </a:lvl2pPr>
            <a:lvl3pPr indent="-283464">
              <a:lnSpc>
                <a:spcPct val="100000"/>
              </a:lnSpc>
              <a:spcBef>
                <a:spcPts val="1000"/>
              </a:spcBef>
              <a:defRPr sz="1800"/>
            </a:lvl3pPr>
            <a:lvl4pPr>
              <a:lnSpc>
                <a:spcPct val="100000"/>
              </a:lnSpc>
              <a:spcBef>
                <a:spcPts val="1000"/>
              </a:spcBef>
              <a:defRPr sz="1800"/>
            </a:lvl4pPr>
            <a:lvl5pPr indent="-283464">
              <a:lnSpc>
                <a:spcPct val="100000"/>
              </a:lnSpc>
              <a:spcBef>
                <a:spcPts val="1000"/>
              </a:spcBef>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51664AFF-309D-433B-B3F0-84A98A207C67}"/>
              </a:ext>
              <a:ext uri="{C183D7F6-B498-43B3-948B-1728B52AA6E4}">
                <adec:decorative xmlns:adec="http://schemas.microsoft.com/office/drawing/2017/decorative" val="1"/>
              </a:ext>
            </a:extLst>
          </p:cNvPr>
          <p:cNvCxnSpPr>
            <a:cxnSpLocks/>
          </p:cNvCxnSpPr>
          <p:nvPr userDrawn="1"/>
        </p:nvCxnSpPr>
        <p:spPr>
          <a:xfrm>
            <a:off x="5819649" y="2057406"/>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e Placeholder 3">
            <a:extLst>
              <a:ext uri="{FF2B5EF4-FFF2-40B4-BE49-F238E27FC236}">
                <a16:creationId xmlns:a16="http://schemas.microsoft.com/office/drawing/2014/main" id="{85D87A86-18DB-4F48-991B-B96728C9E2B2}"/>
              </a:ext>
            </a:extLst>
          </p:cNvPr>
          <p:cNvSpPr>
            <a:spLocks noGrp="1"/>
          </p:cNvSpPr>
          <p:nvPr>
            <p:ph type="dt" sz="half" idx="10"/>
          </p:nvPr>
        </p:nvSpPr>
        <p:spPr>
          <a:xfrm>
            <a:off x="541338" y="6401999"/>
            <a:ext cx="2206625" cy="369332"/>
          </a:xfr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0" name="Footer Placeholder 4">
            <a:extLst>
              <a:ext uri="{FF2B5EF4-FFF2-40B4-BE49-F238E27FC236}">
                <a16:creationId xmlns:a16="http://schemas.microsoft.com/office/drawing/2014/main" id="{E9F77D95-7E8B-48BA-B550-76A5C297FE04}"/>
              </a:ext>
            </a:extLst>
          </p:cNvPr>
          <p:cNvSpPr>
            <a:spLocks noGrp="1"/>
          </p:cNvSpPr>
          <p:nvPr>
            <p:ph type="ftr" sz="quarter" idx="11"/>
          </p:nvPr>
        </p:nvSpPr>
        <p:spPr>
          <a:xfrm>
            <a:off x="3308350" y="6401999"/>
            <a:ext cx="5575300" cy="369332"/>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1" name="Slide Number Placeholder 5">
            <a:extLst>
              <a:ext uri="{FF2B5EF4-FFF2-40B4-BE49-F238E27FC236}">
                <a16:creationId xmlns:a16="http://schemas.microsoft.com/office/drawing/2014/main" id="{5510D382-212F-47D7-A76F-181F22622C97}"/>
              </a:ext>
            </a:extLst>
          </p:cNvPr>
          <p:cNvSpPr>
            <a:spLocks noGrp="1"/>
          </p:cNvSpPr>
          <p:nvPr>
            <p:ph type="sldNum" sz="quarter" idx="12"/>
          </p:nvPr>
        </p:nvSpPr>
        <p:spPr>
          <a:xfrm>
            <a:off x="9442800" y="6401999"/>
            <a:ext cx="2208212" cy="369332"/>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6" name="Rectangle 5">
            <a:extLst>
              <a:ext uri="{FF2B5EF4-FFF2-40B4-BE49-F238E27FC236}">
                <a16:creationId xmlns:a16="http://schemas.microsoft.com/office/drawing/2014/main" id="{2B2C7C83-D77B-1EFF-5877-DB5DF792E80B}"/>
              </a:ext>
              <a:ext uri="{C183D7F6-B498-43B3-948B-1728B52AA6E4}">
                <adec:decorative xmlns:adec="http://schemas.microsoft.com/office/drawing/2017/decorative" val="1"/>
              </a:ext>
            </a:extLst>
          </p:cNvPr>
          <p:cNvSpPr/>
          <p:nvPr userDrawn="1"/>
        </p:nvSpPr>
        <p:spPr>
          <a:xfrm>
            <a:off x="541163" y="548640"/>
            <a:ext cx="11109674" cy="5749290"/>
          </a:xfrm>
          <a:prstGeom prst="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970646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ntent 2 Columns 2">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5FC5AD6-5EA9-4D31-BA29-EE3AABE22325}"/>
              </a:ext>
            </a:extLst>
          </p:cNvPr>
          <p:cNvSpPr>
            <a:spLocks noGrp="1"/>
          </p:cNvSpPr>
          <p:nvPr>
            <p:ph type="title" hasCustomPrompt="1"/>
          </p:nvPr>
        </p:nvSpPr>
        <p:spPr>
          <a:xfrm>
            <a:off x="1066800" y="777244"/>
            <a:ext cx="10058400" cy="1097280"/>
          </a:xfrm>
        </p:spPr>
        <p:txBody>
          <a:bodyPr wrap="square" anchor="ctr" anchorCtr="0">
            <a:normAutofit/>
          </a:bodyPr>
          <a:lstStyle>
            <a:lvl1pPr algn="ctr">
              <a:defRPr/>
            </a:lvl1pPr>
          </a:lstStyle>
          <a:p>
            <a:pPr algn="ctr"/>
            <a:r>
              <a:rPr lang="en-US" dirty="0"/>
              <a:t>Click to add title</a:t>
            </a:r>
          </a:p>
        </p:txBody>
      </p:sp>
      <p:cxnSp>
        <p:nvCxnSpPr>
          <p:cNvPr id="8" name="Straight Connector 7">
            <a:extLst>
              <a:ext uri="{FF2B5EF4-FFF2-40B4-BE49-F238E27FC236}">
                <a16:creationId xmlns:a16="http://schemas.microsoft.com/office/drawing/2014/main" id="{51664AFF-309D-433B-B3F0-84A98A207C67}"/>
              </a:ext>
              <a:ext uri="{C183D7F6-B498-43B3-948B-1728B52AA6E4}">
                <adec:decorative xmlns:adec="http://schemas.microsoft.com/office/drawing/2017/decorative" val="1"/>
              </a:ext>
            </a:extLst>
          </p:cNvPr>
          <p:cNvCxnSpPr>
            <a:cxnSpLocks/>
          </p:cNvCxnSpPr>
          <p:nvPr userDrawn="1"/>
        </p:nvCxnSpPr>
        <p:spPr>
          <a:xfrm>
            <a:off x="5819649" y="2057404"/>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Content Placeholder 3">
            <a:extLst>
              <a:ext uri="{FF2B5EF4-FFF2-40B4-BE49-F238E27FC236}">
                <a16:creationId xmlns:a16="http://schemas.microsoft.com/office/drawing/2014/main" id="{F2B970E0-2BF6-DE0A-33F2-E136830CC0F2}"/>
              </a:ext>
            </a:extLst>
          </p:cNvPr>
          <p:cNvSpPr>
            <a:spLocks noGrp="1"/>
          </p:cNvSpPr>
          <p:nvPr>
            <p:ph sz="quarter" idx="17" hasCustomPrompt="1"/>
          </p:nvPr>
        </p:nvSpPr>
        <p:spPr>
          <a:xfrm>
            <a:off x="1664443" y="2484712"/>
            <a:ext cx="4360507" cy="3605420"/>
          </a:xfrm>
        </p:spPr>
        <p:txBody>
          <a:bodyPr>
            <a:noAutofit/>
          </a:bodyPr>
          <a:lstStyle>
            <a:lvl1pPr marL="0" indent="0">
              <a:lnSpc>
                <a:spcPct val="100000"/>
              </a:lnSpc>
              <a:spcBef>
                <a:spcPts val="1000"/>
              </a:spcBef>
              <a:buNone/>
              <a:defRPr sz="1800" i="0"/>
            </a:lvl1pPr>
            <a:lvl2pPr marL="285750" indent="-285750">
              <a:lnSpc>
                <a:spcPct val="100000"/>
              </a:lnSpc>
              <a:spcBef>
                <a:spcPts val="1000"/>
              </a:spcBef>
              <a:buClr>
                <a:schemeClr val="accent5">
                  <a:lumMod val="60000"/>
                  <a:lumOff val="40000"/>
                </a:schemeClr>
              </a:buClr>
              <a:buFont typeface="Wingdings" panose="05000000000000000000" pitchFamily="2" charset="2"/>
              <a:buChar char=""/>
              <a:defRPr sz="1800" i="0"/>
            </a:lvl2pPr>
            <a:lvl3pPr marL="685800" indent="-283464">
              <a:lnSpc>
                <a:spcPct val="100000"/>
              </a:lnSpc>
              <a:spcBef>
                <a:spcPts val="1000"/>
              </a:spcBef>
              <a:buClr>
                <a:schemeClr val="accent5">
                  <a:lumMod val="60000"/>
                  <a:lumOff val="40000"/>
                </a:schemeClr>
              </a:buClr>
              <a:buFont typeface="Wingdings" panose="05000000000000000000" pitchFamily="2" charset="2"/>
              <a:buChar char=""/>
              <a:defRPr sz="1800" i="0"/>
            </a:lvl3pPr>
            <a:lvl4pPr marL="685800">
              <a:lnSpc>
                <a:spcPct val="100000"/>
              </a:lnSpc>
              <a:spcBef>
                <a:spcPts val="1000"/>
              </a:spcBef>
              <a:defRPr sz="1800" i="0"/>
            </a:lvl4pPr>
            <a:lvl5pPr marL="1143000" indent="-283464">
              <a:lnSpc>
                <a:spcPct val="100000"/>
              </a:lnSpc>
              <a:spcBef>
                <a:spcPts val="1000"/>
              </a:spcBef>
              <a:buClr>
                <a:schemeClr val="accent5">
                  <a:lumMod val="60000"/>
                  <a:lumOff val="40000"/>
                </a:schemeClr>
              </a:buClr>
              <a:defRPr sz="1800" i="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3">
            <a:extLst>
              <a:ext uri="{FF2B5EF4-FFF2-40B4-BE49-F238E27FC236}">
                <a16:creationId xmlns:a16="http://schemas.microsoft.com/office/drawing/2014/main" id="{6418C0F6-1F2A-74E4-A6C4-914FE336632A}"/>
              </a:ext>
            </a:extLst>
          </p:cNvPr>
          <p:cNvSpPr>
            <a:spLocks noGrp="1"/>
          </p:cNvSpPr>
          <p:nvPr>
            <p:ph sz="quarter" idx="18" hasCustomPrompt="1"/>
          </p:nvPr>
        </p:nvSpPr>
        <p:spPr>
          <a:xfrm>
            <a:off x="6359649" y="2493040"/>
            <a:ext cx="4360507" cy="3605420"/>
          </a:xfrm>
        </p:spPr>
        <p:txBody>
          <a:bodyPr>
            <a:noAutofit/>
          </a:bodyPr>
          <a:lstStyle>
            <a:lvl1pPr marL="0" indent="0">
              <a:lnSpc>
                <a:spcPct val="100000"/>
              </a:lnSpc>
              <a:spcBef>
                <a:spcPts val="1000"/>
              </a:spcBef>
              <a:buNone/>
              <a:defRPr sz="1800" i="0"/>
            </a:lvl1pPr>
            <a:lvl2pPr marL="283464" indent="-285750">
              <a:lnSpc>
                <a:spcPct val="100000"/>
              </a:lnSpc>
              <a:spcBef>
                <a:spcPts val="1000"/>
              </a:spcBef>
              <a:buClr>
                <a:schemeClr val="accent5">
                  <a:lumMod val="60000"/>
                  <a:lumOff val="40000"/>
                </a:schemeClr>
              </a:buClr>
              <a:buFont typeface="Wingdings" panose="05000000000000000000" pitchFamily="2" charset="2"/>
              <a:buChar char=""/>
              <a:defRPr sz="1800" i="0"/>
            </a:lvl2pPr>
            <a:lvl3pPr marL="685800" indent="-283464">
              <a:lnSpc>
                <a:spcPct val="100000"/>
              </a:lnSpc>
              <a:spcBef>
                <a:spcPts val="1000"/>
              </a:spcBef>
              <a:buClr>
                <a:schemeClr val="accent5">
                  <a:lumMod val="60000"/>
                  <a:lumOff val="40000"/>
                </a:schemeClr>
              </a:buClr>
              <a:defRPr sz="1800" i="0"/>
            </a:lvl3pPr>
            <a:lvl4pPr marL="685800">
              <a:lnSpc>
                <a:spcPct val="100000"/>
              </a:lnSpc>
              <a:spcBef>
                <a:spcPts val="1000"/>
              </a:spcBef>
              <a:defRPr sz="1800" i="0"/>
            </a:lvl4pPr>
            <a:lvl5pPr marL="1143000" indent="-283464">
              <a:lnSpc>
                <a:spcPct val="100000"/>
              </a:lnSpc>
              <a:spcBef>
                <a:spcPts val="1000"/>
              </a:spcBef>
              <a:buClr>
                <a:schemeClr val="accent5">
                  <a:lumMod val="60000"/>
                  <a:lumOff val="40000"/>
                </a:schemeClr>
              </a:buClr>
              <a:defRPr sz="1800" i="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85D87A86-18DB-4F48-991B-B96728C9E2B2}"/>
              </a:ext>
            </a:extLst>
          </p:cNvPr>
          <p:cNvSpPr>
            <a:spLocks noGrp="1"/>
          </p:cNvSpPr>
          <p:nvPr>
            <p:ph type="dt" sz="half" idx="10"/>
          </p:nvPr>
        </p:nvSpPr>
        <p:spPr>
          <a:xfrm>
            <a:off x="541338" y="6401999"/>
            <a:ext cx="2206625" cy="369332"/>
          </a:xfr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0" name="Footer Placeholder 4">
            <a:extLst>
              <a:ext uri="{FF2B5EF4-FFF2-40B4-BE49-F238E27FC236}">
                <a16:creationId xmlns:a16="http://schemas.microsoft.com/office/drawing/2014/main" id="{E9F77D95-7E8B-48BA-B550-76A5C297FE04}"/>
              </a:ext>
            </a:extLst>
          </p:cNvPr>
          <p:cNvSpPr>
            <a:spLocks noGrp="1"/>
          </p:cNvSpPr>
          <p:nvPr>
            <p:ph type="ftr" sz="quarter" idx="11"/>
          </p:nvPr>
        </p:nvSpPr>
        <p:spPr>
          <a:xfrm>
            <a:off x="3308350" y="6401999"/>
            <a:ext cx="5575300" cy="369332"/>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1" name="Slide Number Placeholder 5">
            <a:extLst>
              <a:ext uri="{FF2B5EF4-FFF2-40B4-BE49-F238E27FC236}">
                <a16:creationId xmlns:a16="http://schemas.microsoft.com/office/drawing/2014/main" id="{5510D382-212F-47D7-A76F-181F22622C97}"/>
              </a:ext>
            </a:extLst>
          </p:cNvPr>
          <p:cNvSpPr>
            <a:spLocks noGrp="1"/>
          </p:cNvSpPr>
          <p:nvPr>
            <p:ph type="sldNum" sz="quarter" idx="12"/>
          </p:nvPr>
        </p:nvSpPr>
        <p:spPr>
          <a:xfrm>
            <a:off x="9442800" y="6401999"/>
            <a:ext cx="2208212" cy="369332"/>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3" name="Rectangle 2">
            <a:extLst>
              <a:ext uri="{FF2B5EF4-FFF2-40B4-BE49-F238E27FC236}">
                <a16:creationId xmlns:a16="http://schemas.microsoft.com/office/drawing/2014/main" id="{C97ED942-AF2B-12D4-2ED4-570ACFD0F4BD}"/>
              </a:ext>
              <a:ext uri="{C183D7F6-B498-43B3-948B-1728B52AA6E4}">
                <adec:decorative xmlns:adec="http://schemas.microsoft.com/office/drawing/2017/decorative" val="1"/>
              </a:ext>
            </a:extLst>
          </p:cNvPr>
          <p:cNvSpPr/>
          <p:nvPr userDrawn="1"/>
        </p:nvSpPr>
        <p:spPr>
          <a:xfrm>
            <a:off x="541163" y="548640"/>
            <a:ext cx="11109674" cy="5749290"/>
          </a:xfrm>
          <a:prstGeom prst="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588899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2 Content ">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7A45527-A259-1C6D-E8B4-514715484B30}"/>
              </a:ext>
              <a:ext uri="{C183D7F6-B498-43B3-948B-1728B52AA6E4}">
                <adec:decorative xmlns:adec="http://schemas.microsoft.com/office/drawing/2017/decorative" val="1"/>
              </a:ext>
            </a:extLst>
          </p:cNvPr>
          <p:cNvSpPr/>
          <p:nvPr userDrawn="1"/>
        </p:nvSpPr>
        <p:spPr>
          <a:xfrm>
            <a:off x="0" y="3245608"/>
            <a:ext cx="12192000" cy="3612392"/>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alpha val="30000"/>
                </a:prstClr>
              </a:solidFill>
              <a:effectLst/>
              <a:uLnTx/>
              <a:uFillTx/>
              <a:latin typeface="Avenir Next LT Pro Light"/>
              <a:ea typeface="+mn-ea"/>
              <a:cs typeface="+mn-cs"/>
            </a:endParaRPr>
          </a:p>
        </p:txBody>
      </p:sp>
      <p:sp>
        <p:nvSpPr>
          <p:cNvPr id="7" name="Title 1">
            <a:extLst>
              <a:ext uri="{FF2B5EF4-FFF2-40B4-BE49-F238E27FC236}">
                <a16:creationId xmlns:a16="http://schemas.microsoft.com/office/drawing/2014/main" id="{55FC5AD6-5EA9-4D31-BA29-EE3AABE22325}"/>
              </a:ext>
            </a:extLst>
          </p:cNvPr>
          <p:cNvSpPr>
            <a:spLocks noGrp="1"/>
          </p:cNvSpPr>
          <p:nvPr>
            <p:ph type="title" hasCustomPrompt="1"/>
          </p:nvPr>
        </p:nvSpPr>
        <p:spPr>
          <a:xfrm>
            <a:off x="548640" y="548640"/>
            <a:ext cx="3886200" cy="2304288"/>
          </a:xfrm>
        </p:spPr>
        <p:txBody>
          <a:bodyPr wrap="square" anchor="ctr" anchorCtr="0">
            <a:normAutofit/>
          </a:bodyPr>
          <a:lstStyle>
            <a:lvl1pPr algn="ctr">
              <a:defRPr/>
            </a:lvl1pPr>
          </a:lstStyle>
          <a:p>
            <a:pPr algn="ctr"/>
            <a:r>
              <a:rPr lang="en-US" dirty="0"/>
              <a:t>Click to add title</a:t>
            </a:r>
          </a:p>
        </p:txBody>
      </p:sp>
      <p:sp>
        <p:nvSpPr>
          <p:cNvPr id="4" name="Content Placeholder 3">
            <a:extLst>
              <a:ext uri="{FF2B5EF4-FFF2-40B4-BE49-F238E27FC236}">
                <a16:creationId xmlns:a16="http://schemas.microsoft.com/office/drawing/2014/main" id="{FE4ACBDB-D54B-994A-AD88-E89D37245FAD}"/>
              </a:ext>
            </a:extLst>
          </p:cNvPr>
          <p:cNvSpPr>
            <a:spLocks noGrp="1"/>
          </p:cNvSpPr>
          <p:nvPr>
            <p:ph sz="quarter" idx="17" hasCustomPrompt="1"/>
          </p:nvPr>
        </p:nvSpPr>
        <p:spPr>
          <a:xfrm>
            <a:off x="5534660" y="548641"/>
            <a:ext cx="6130625" cy="2304288"/>
          </a:xfrm>
        </p:spPr>
        <p:txBody>
          <a:bodyPr anchor="ctr">
            <a:noAutofit/>
          </a:bodyPr>
          <a:lstStyle>
            <a:lvl1pPr marL="512064" indent="-512064">
              <a:lnSpc>
                <a:spcPct val="100000"/>
              </a:lnSpc>
              <a:spcBef>
                <a:spcPts val="1000"/>
              </a:spcBef>
              <a:buClr>
                <a:schemeClr val="accent5">
                  <a:lumMod val="60000"/>
                  <a:lumOff val="40000"/>
                </a:schemeClr>
              </a:buClr>
              <a:buFont typeface="+mj-lt"/>
              <a:buAutoNum type="arabicPeriod"/>
              <a:defRPr sz="1800"/>
            </a:lvl1pPr>
            <a:lvl2pPr marL="702900" indent="-342900">
              <a:lnSpc>
                <a:spcPct val="100000"/>
              </a:lnSpc>
              <a:spcBef>
                <a:spcPts val="1000"/>
              </a:spcBef>
              <a:buClr>
                <a:schemeClr val="accent5">
                  <a:lumMod val="60000"/>
                  <a:lumOff val="40000"/>
                </a:schemeClr>
              </a:buClr>
              <a:buFont typeface="+mj-lt"/>
              <a:buAutoNum type="arabicPeriod"/>
              <a:defRPr sz="1800"/>
            </a:lvl2pPr>
            <a:lvl3pPr marL="1139436" indent="-342900">
              <a:lnSpc>
                <a:spcPct val="100000"/>
              </a:lnSpc>
              <a:spcBef>
                <a:spcPts val="1000"/>
              </a:spcBef>
              <a:buClr>
                <a:schemeClr val="accent5">
                  <a:lumMod val="60000"/>
                  <a:lumOff val="40000"/>
                </a:schemeClr>
              </a:buClr>
              <a:buFont typeface="+mj-lt"/>
              <a:buAutoNum type="arabicPeriod"/>
              <a:defRPr sz="1800"/>
            </a:lvl3pPr>
            <a:lvl4pPr marL="1422900" indent="-342900">
              <a:lnSpc>
                <a:spcPct val="100000"/>
              </a:lnSpc>
              <a:spcBef>
                <a:spcPts val="1000"/>
              </a:spcBef>
              <a:buClr>
                <a:schemeClr val="accent5">
                  <a:lumMod val="60000"/>
                  <a:lumOff val="40000"/>
                </a:schemeClr>
              </a:buClr>
              <a:buFont typeface="+mj-lt"/>
              <a:buAutoNum type="arabicPeriod"/>
              <a:defRPr sz="1800"/>
            </a:lvl4pPr>
            <a:lvl5pPr marL="1859436" indent="-342900">
              <a:lnSpc>
                <a:spcPct val="100000"/>
              </a:lnSpc>
              <a:spcBef>
                <a:spcPts val="1000"/>
              </a:spcBef>
              <a:buClr>
                <a:schemeClr val="accent5">
                  <a:lumMod val="60000"/>
                  <a:lumOff val="40000"/>
                </a:schemeClr>
              </a:buClr>
              <a:buFont typeface="+mj-lt"/>
              <a:buAutoNum type="arabicPeriod"/>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3">
            <a:extLst>
              <a:ext uri="{FF2B5EF4-FFF2-40B4-BE49-F238E27FC236}">
                <a16:creationId xmlns:a16="http://schemas.microsoft.com/office/drawing/2014/main" id="{ED8447B1-F82E-026F-7FF0-7E95D361E7A9}"/>
              </a:ext>
            </a:extLst>
          </p:cNvPr>
          <p:cNvSpPr>
            <a:spLocks noGrp="1"/>
          </p:cNvSpPr>
          <p:nvPr>
            <p:ph sz="quarter" idx="18" hasCustomPrompt="1"/>
          </p:nvPr>
        </p:nvSpPr>
        <p:spPr>
          <a:xfrm>
            <a:off x="5520387" y="3735238"/>
            <a:ext cx="6130625" cy="2574120"/>
          </a:xfrm>
        </p:spPr>
        <p:txBody>
          <a:bodyPr>
            <a:noAutofit/>
          </a:bodyPr>
          <a:lstStyle>
            <a:lvl1pPr marL="0" indent="0">
              <a:lnSpc>
                <a:spcPct val="100000"/>
              </a:lnSpc>
              <a:spcBef>
                <a:spcPts val="1000"/>
              </a:spcBef>
              <a:buNone/>
              <a:defRPr sz="1800"/>
            </a:lvl1pPr>
            <a:lvl2pPr marL="283464" indent="-285750">
              <a:lnSpc>
                <a:spcPct val="100000"/>
              </a:lnSpc>
              <a:spcBef>
                <a:spcPts val="1000"/>
              </a:spcBef>
              <a:buClr>
                <a:schemeClr val="accent5">
                  <a:lumMod val="60000"/>
                  <a:lumOff val="40000"/>
                </a:schemeClr>
              </a:buClr>
              <a:buFont typeface="Wingdings" panose="05000000000000000000" pitchFamily="2" charset="2"/>
              <a:buChar char=""/>
              <a:defRPr sz="1800" i="0"/>
            </a:lvl2pPr>
            <a:lvl3pPr marL="685800" indent="-283464">
              <a:lnSpc>
                <a:spcPct val="100000"/>
              </a:lnSpc>
              <a:spcBef>
                <a:spcPts val="1000"/>
              </a:spcBef>
              <a:buClr>
                <a:schemeClr val="accent5">
                  <a:lumMod val="60000"/>
                  <a:lumOff val="40000"/>
                </a:schemeClr>
              </a:buClr>
              <a:defRPr sz="1800" i="0"/>
            </a:lvl3pPr>
            <a:lvl4pPr marL="685800">
              <a:lnSpc>
                <a:spcPct val="100000"/>
              </a:lnSpc>
              <a:spcBef>
                <a:spcPts val="1000"/>
              </a:spcBef>
              <a:defRPr sz="1800" i="0"/>
            </a:lvl4pPr>
            <a:lvl5pPr indent="-283464">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9" name="Date Placeholder 3">
            <a:extLst>
              <a:ext uri="{FF2B5EF4-FFF2-40B4-BE49-F238E27FC236}">
                <a16:creationId xmlns:a16="http://schemas.microsoft.com/office/drawing/2014/main" id="{85D87A86-18DB-4F48-991B-B96728C9E2B2}"/>
              </a:ext>
            </a:extLst>
          </p:cNvPr>
          <p:cNvSpPr>
            <a:spLocks noGrp="1"/>
          </p:cNvSpPr>
          <p:nvPr>
            <p:ph type="dt" sz="half" idx="10"/>
          </p:nvPr>
        </p:nvSpPr>
        <p:spPr>
          <a:xfrm>
            <a:off x="541338" y="6401999"/>
            <a:ext cx="2206625" cy="369332"/>
          </a:xfr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0" name="Footer Placeholder 4">
            <a:extLst>
              <a:ext uri="{FF2B5EF4-FFF2-40B4-BE49-F238E27FC236}">
                <a16:creationId xmlns:a16="http://schemas.microsoft.com/office/drawing/2014/main" id="{E9F77D95-7E8B-48BA-B550-76A5C297FE04}"/>
              </a:ext>
            </a:extLst>
          </p:cNvPr>
          <p:cNvSpPr>
            <a:spLocks noGrp="1"/>
          </p:cNvSpPr>
          <p:nvPr>
            <p:ph type="ftr" sz="quarter" idx="11"/>
          </p:nvPr>
        </p:nvSpPr>
        <p:spPr>
          <a:xfrm>
            <a:off x="3308350" y="6401999"/>
            <a:ext cx="5575300" cy="369332"/>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1" name="Slide Number Placeholder 5">
            <a:extLst>
              <a:ext uri="{FF2B5EF4-FFF2-40B4-BE49-F238E27FC236}">
                <a16:creationId xmlns:a16="http://schemas.microsoft.com/office/drawing/2014/main" id="{5510D382-212F-47D7-A76F-181F22622C97}"/>
              </a:ext>
            </a:extLst>
          </p:cNvPr>
          <p:cNvSpPr>
            <a:spLocks noGrp="1"/>
          </p:cNvSpPr>
          <p:nvPr>
            <p:ph type="sldNum" sz="quarter" idx="12"/>
          </p:nvPr>
        </p:nvSpPr>
        <p:spPr>
          <a:xfrm>
            <a:off x="9442800" y="6401999"/>
            <a:ext cx="2208212" cy="369332"/>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cxnSp>
        <p:nvCxnSpPr>
          <p:cNvPr id="2" name="Straight Connector 1">
            <a:extLst>
              <a:ext uri="{FF2B5EF4-FFF2-40B4-BE49-F238E27FC236}">
                <a16:creationId xmlns:a16="http://schemas.microsoft.com/office/drawing/2014/main" id="{C476BAB9-3D46-228B-0268-9918F152492E}"/>
              </a:ext>
              <a:ext uri="{C183D7F6-B498-43B3-948B-1728B52AA6E4}">
                <adec:decorative xmlns:adec="http://schemas.microsoft.com/office/drawing/2017/decorative" val="1"/>
              </a:ext>
            </a:extLst>
          </p:cNvPr>
          <p:cNvCxnSpPr>
            <a:cxnSpLocks/>
          </p:cNvCxnSpPr>
          <p:nvPr userDrawn="1"/>
        </p:nvCxnSpPr>
        <p:spPr>
          <a:xfrm rot="5400000">
            <a:off x="4714750" y="1691606"/>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17919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35" name="Title 1">
            <a:extLst>
              <a:ext uri="{FF2B5EF4-FFF2-40B4-BE49-F238E27FC236}">
                <a16:creationId xmlns:a16="http://schemas.microsoft.com/office/drawing/2014/main" id="{C2262EB2-92F3-45D5-977D-A254F9DC45B3}"/>
              </a:ext>
            </a:extLst>
          </p:cNvPr>
          <p:cNvSpPr>
            <a:spLocks noGrp="1"/>
          </p:cNvSpPr>
          <p:nvPr>
            <p:ph type="title" hasCustomPrompt="1"/>
          </p:nvPr>
        </p:nvSpPr>
        <p:spPr>
          <a:xfrm>
            <a:off x="4984750" y="548640"/>
            <a:ext cx="6120000" cy="1371600"/>
          </a:xfrm>
        </p:spPr>
        <p:txBody>
          <a:bodyPr anchor="b" anchorCtr="0">
            <a:noAutofit/>
          </a:bodyPr>
          <a:lstStyle>
            <a:lvl1pPr algn="ctr">
              <a:defRPr/>
            </a:lvl1pPr>
          </a:lstStyle>
          <a:p>
            <a:pPr algn="ctr"/>
            <a:r>
              <a:rPr lang="en-US" dirty="0"/>
              <a:t>Click to add title</a:t>
            </a:r>
          </a:p>
        </p:txBody>
      </p:sp>
      <p:sp>
        <p:nvSpPr>
          <p:cNvPr id="42" name="Picture Placeholder 7">
            <a:extLst>
              <a:ext uri="{FF2B5EF4-FFF2-40B4-BE49-F238E27FC236}">
                <a16:creationId xmlns:a16="http://schemas.microsoft.com/office/drawing/2014/main" id="{08B7B76C-AD95-41C0-859E-9A612EE3EB69}"/>
              </a:ext>
            </a:extLst>
          </p:cNvPr>
          <p:cNvSpPr>
            <a:spLocks noGrp="1"/>
          </p:cNvSpPr>
          <p:nvPr>
            <p:ph type="pic" sz="quarter" idx="13" hasCustomPrompt="1"/>
          </p:nvPr>
        </p:nvSpPr>
        <p:spPr>
          <a:xfrm>
            <a:off x="0" y="0"/>
            <a:ext cx="3870325" cy="6858000"/>
          </a:xfrm>
        </p:spPr>
        <p:txBody>
          <a:bodyPr>
            <a:normAutofit/>
          </a:bodyPr>
          <a:lstStyle>
            <a:lvl1pPr marL="0" indent="0" algn="ctr">
              <a:buNone/>
              <a:defRPr sz="1800"/>
            </a:lvl1pPr>
          </a:lstStyle>
          <a:p>
            <a:r>
              <a:rPr lang="en-US" dirty="0"/>
              <a:t>Click icon to add photo</a:t>
            </a:r>
          </a:p>
        </p:txBody>
      </p:sp>
      <p:cxnSp>
        <p:nvCxnSpPr>
          <p:cNvPr id="37" name="Straight Connector 36">
            <a:extLst>
              <a:ext uri="{FF2B5EF4-FFF2-40B4-BE49-F238E27FC236}">
                <a16:creationId xmlns:a16="http://schemas.microsoft.com/office/drawing/2014/main" id="{FAF4E51F-526D-47C7-B091-D47773C1FEB8}"/>
              </a:ext>
              <a:ext uri="{C183D7F6-B498-43B3-948B-1728B52AA6E4}">
                <adec:decorative xmlns:adec="http://schemas.microsoft.com/office/drawing/2017/decorative" val="1"/>
              </a:ext>
            </a:extLst>
          </p:cNvPr>
          <p:cNvCxnSpPr>
            <a:cxnSpLocks/>
          </p:cNvCxnSpPr>
          <p:nvPr userDrawn="1"/>
        </p:nvCxnSpPr>
        <p:spPr>
          <a:xfrm>
            <a:off x="7774750" y="2310207"/>
            <a:ext cx="540000" cy="0"/>
          </a:xfrm>
          <a:prstGeom prst="line">
            <a:avLst/>
          </a:prstGeom>
          <a:ln w="1016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Content Placeholder 2">
            <a:extLst>
              <a:ext uri="{FF2B5EF4-FFF2-40B4-BE49-F238E27FC236}">
                <a16:creationId xmlns:a16="http://schemas.microsoft.com/office/drawing/2014/main" id="{E4FE061B-0356-4C6F-A2CA-12D48BE34A15}"/>
              </a:ext>
            </a:extLst>
          </p:cNvPr>
          <p:cNvSpPr>
            <a:spLocks noGrp="1"/>
          </p:cNvSpPr>
          <p:nvPr>
            <p:ph idx="1" hasCustomPrompt="1"/>
          </p:nvPr>
        </p:nvSpPr>
        <p:spPr>
          <a:xfrm>
            <a:off x="4984750" y="2759076"/>
            <a:ext cx="6121400" cy="3009899"/>
          </a:xfrm>
        </p:spPr>
        <p:txBody>
          <a:bodyPr>
            <a:noAutofit/>
          </a:bodyPr>
          <a:lstStyle>
            <a:lvl1pPr marL="0" indent="0">
              <a:lnSpc>
                <a:spcPct val="100000"/>
              </a:lnSpc>
              <a:spcBef>
                <a:spcPts val="1000"/>
              </a:spcBef>
              <a:buNone/>
              <a:defRPr sz="1800"/>
            </a:lvl1pPr>
            <a:lvl2pPr>
              <a:lnSpc>
                <a:spcPct val="100000"/>
              </a:lnSpc>
              <a:spcBef>
                <a:spcPts val="1000"/>
              </a:spcBef>
              <a:defRPr sz="1800"/>
            </a:lvl2pPr>
            <a:lvl3pPr>
              <a:lnSpc>
                <a:spcPct val="100000"/>
              </a:lnSpc>
              <a:spcBef>
                <a:spcPts val="1000"/>
              </a:spcBef>
              <a:defRPr sz="1800"/>
            </a:lvl3pPr>
            <a:lvl4pPr>
              <a:lnSpc>
                <a:spcPct val="100000"/>
              </a:lnSpc>
              <a:spcBef>
                <a:spcPts val="1000"/>
              </a:spcBef>
              <a:defRPr sz="1800"/>
            </a:lvl4pPr>
            <a:lvl5pPr>
              <a:lnSpc>
                <a:spcPct val="100000"/>
              </a:lnSpc>
              <a:spcBef>
                <a:spcPts val="1000"/>
              </a:spcBef>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p:txBody>
      </p:sp>
      <p:sp>
        <p:nvSpPr>
          <p:cNvPr id="39" name="Date Placeholder 3">
            <a:extLst>
              <a:ext uri="{FF2B5EF4-FFF2-40B4-BE49-F238E27FC236}">
                <a16:creationId xmlns:a16="http://schemas.microsoft.com/office/drawing/2014/main" id="{C9AB8836-3239-49B5-AB6F-4AF85F1F0654}"/>
              </a:ext>
            </a:extLst>
          </p:cNvPr>
          <p:cNvSpPr>
            <a:spLocks noGrp="1"/>
          </p:cNvSpPr>
          <p:nvPr>
            <p:ph type="dt" sz="half" idx="10"/>
          </p:nvPr>
        </p:nvSpPr>
        <p:spPr>
          <a:xfrm>
            <a:off x="541338" y="6401999"/>
            <a:ext cx="2206625" cy="369332"/>
          </a:xfrm>
        </p:spPr>
        <p:txBody>
          <a:bodyPr/>
          <a:lstStyle>
            <a:lvl1pPr>
              <a:defRPr>
                <a:effectLst>
                  <a:outerShdw blurRad="38100" dist="38100" dir="2700000" algn="tl">
                    <a:srgbClr val="000000">
                      <a:alpha val="43137"/>
                    </a:srgbClr>
                  </a:outerShdw>
                </a:effectLst>
              </a:defRPr>
            </a:lvl1pPr>
          </a:lstStyle>
          <a:p>
            <a:r>
              <a:rPr lang="en-US">
                <a:solidFill>
                  <a:srgbClr val="FFFFFF"/>
                </a:solidFill>
              </a:rPr>
              <a:t>20XX</a:t>
            </a:r>
            <a:endParaRPr lang="en-US" dirty="0">
              <a:solidFill>
                <a:srgbClr val="FFFFFF"/>
              </a:solidFill>
            </a:endParaRPr>
          </a:p>
        </p:txBody>
      </p:sp>
      <p:sp>
        <p:nvSpPr>
          <p:cNvPr id="40" name="Footer Placeholder 4">
            <a:extLst>
              <a:ext uri="{FF2B5EF4-FFF2-40B4-BE49-F238E27FC236}">
                <a16:creationId xmlns:a16="http://schemas.microsoft.com/office/drawing/2014/main" id="{77EAD6AC-E509-49A1-8E38-1CABD458AA0F}"/>
              </a:ext>
            </a:extLst>
          </p:cNvPr>
          <p:cNvSpPr>
            <a:spLocks noGrp="1"/>
          </p:cNvSpPr>
          <p:nvPr>
            <p:ph type="ftr" sz="quarter" idx="11"/>
          </p:nvPr>
        </p:nvSpPr>
        <p:spPr>
          <a:xfrm>
            <a:off x="3308350" y="6401999"/>
            <a:ext cx="5575300" cy="369332"/>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41" name="Slide Number Placeholder 5">
            <a:extLst>
              <a:ext uri="{FF2B5EF4-FFF2-40B4-BE49-F238E27FC236}">
                <a16:creationId xmlns:a16="http://schemas.microsoft.com/office/drawing/2014/main" id="{B689B03B-F230-4530-8C09-EFB8172382F2}"/>
              </a:ext>
            </a:extLst>
          </p:cNvPr>
          <p:cNvSpPr>
            <a:spLocks noGrp="1"/>
          </p:cNvSpPr>
          <p:nvPr>
            <p:ph type="sldNum" sz="quarter" idx="12"/>
          </p:nvPr>
        </p:nvSpPr>
        <p:spPr>
          <a:xfrm>
            <a:off x="9442800" y="6401999"/>
            <a:ext cx="2208212" cy="369332"/>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Tree>
    <p:extLst>
      <p:ext uri="{BB962C8B-B14F-4D97-AF65-F5344CB8AC3E}">
        <p14:creationId xmlns:p14="http://schemas.microsoft.com/office/powerpoint/2010/main" val="14604492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A217A-A229-4751-8D09-0CAD914F628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A9DEA33-60C3-4B28-B3EF-E93D6D46A3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7D3B28-C66B-4279-AB67-2BC1D01239A4}"/>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8928FF39-A0DA-4F77-9297-B83C86B575D9}"/>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69D7D65A-9D4E-42F6-A8BF-1EEAFB180710}"/>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7202182"/>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ummary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6745F42-F11E-4295-BA16-71120E66B951}"/>
              </a:ext>
              <a:ext uri="{C183D7F6-B498-43B3-948B-1728B52AA6E4}">
                <adec:decorative xmlns:adec="http://schemas.microsoft.com/office/drawing/2017/decorative" val="1"/>
              </a:ext>
            </a:extLst>
          </p:cNvPr>
          <p:cNvSpPr/>
          <p:nvPr userDrawn="1"/>
        </p:nvSpPr>
        <p:spPr>
          <a:xfrm>
            <a:off x="0" y="2980706"/>
            <a:ext cx="12192000" cy="3877293"/>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alpha val="30000"/>
                </a:prstClr>
              </a:solidFill>
              <a:effectLst/>
              <a:uLnTx/>
              <a:uFillTx/>
              <a:latin typeface="Avenir Next LT Pro Light"/>
              <a:ea typeface="+mn-ea"/>
              <a:cs typeface="+mn-cs"/>
            </a:endParaRPr>
          </a:p>
        </p:txBody>
      </p:sp>
      <p:sp>
        <p:nvSpPr>
          <p:cNvPr id="7" name="Title 1">
            <a:extLst>
              <a:ext uri="{FF2B5EF4-FFF2-40B4-BE49-F238E27FC236}">
                <a16:creationId xmlns:a16="http://schemas.microsoft.com/office/drawing/2014/main" id="{3036F7FC-6006-4472-BC70-30C283ABC126}"/>
              </a:ext>
            </a:extLst>
          </p:cNvPr>
          <p:cNvSpPr>
            <a:spLocks noGrp="1"/>
          </p:cNvSpPr>
          <p:nvPr>
            <p:ph type="title" hasCustomPrompt="1"/>
          </p:nvPr>
        </p:nvSpPr>
        <p:spPr>
          <a:xfrm>
            <a:off x="540988" y="540000"/>
            <a:ext cx="3884962" cy="2011680"/>
          </a:xfrm>
        </p:spPr>
        <p:txBody>
          <a:bodyPr anchor="ctr" anchorCtr="0"/>
          <a:lstStyle>
            <a:lvl1pPr algn="ctr">
              <a:defRPr/>
            </a:lvl1pPr>
          </a:lstStyle>
          <a:p>
            <a:pPr algn="ctr"/>
            <a:r>
              <a:rPr lang="en-US" dirty="0"/>
              <a:t>Click to add title</a:t>
            </a:r>
          </a:p>
        </p:txBody>
      </p:sp>
      <p:cxnSp>
        <p:nvCxnSpPr>
          <p:cNvPr id="8" name="Straight Connector 7">
            <a:extLst>
              <a:ext uri="{FF2B5EF4-FFF2-40B4-BE49-F238E27FC236}">
                <a16:creationId xmlns:a16="http://schemas.microsoft.com/office/drawing/2014/main" id="{3265A73B-104E-43C7-BBEC-C2B3D52E1C21}"/>
              </a:ext>
              <a:ext uri="{C183D7F6-B498-43B3-948B-1728B52AA6E4}">
                <adec:decorative xmlns:adec="http://schemas.microsoft.com/office/drawing/2017/decorative" val="1"/>
              </a:ext>
            </a:extLst>
          </p:cNvPr>
          <p:cNvCxnSpPr>
            <a:cxnSpLocks/>
          </p:cNvCxnSpPr>
          <p:nvPr userDrawn="1"/>
        </p:nvCxnSpPr>
        <p:spPr>
          <a:xfrm rot="5400000">
            <a:off x="4714750" y="1545840"/>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8FE0F1ED-567A-464B-A7AB-53B58F510B08}"/>
              </a:ext>
            </a:extLst>
          </p:cNvPr>
          <p:cNvSpPr>
            <a:spLocks noGrp="1"/>
          </p:cNvSpPr>
          <p:nvPr>
            <p:ph idx="1" hasCustomPrompt="1"/>
          </p:nvPr>
        </p:nvSpPr>
        <p:spPr>
          <a:xfrm>
            <a:off x="5543552" y="540000"/>
            <a:ext cx="6107460" cy="2011680"/>
          </a:xfrm>
        </p:spPr>
        <p:txBody>
          <a:bodyPr anchor="ctr">
            <a:normAutofit/>
          </a:bodyPr>
          <a:lstStyle>
            <a:lvl1pPr marL="0" indent="0" algn="l">
              <a:lnSpc>
                <a:spcPct val="100000"/>
              </a:lnSpc>
              <a:buNone/>
              <a:defRPr sz="1800"/>
            </a:lvl1pPr>
            <a:lvl2pPr>
              <a:defRPr sz="1800"/>
            </a:lvl2pPr>
            <a:lvl3pPr marL="720000" indent="0">
              <a:buNone/>
              <a:defRPr sz="1800"/>
            </a:lvl3pPr>
            <a:lvl4pPr>
              <a:defRPr sz="1800"/>
            </a:lvl4pPr>
            <a:lvl5pPr marL="1440000" indent="0">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4" name="Table Placeholder 3">
            <a:extLst>
              <a:ext uri="{FF2B5EF4-FFF2-40B4-BE49-F238E27FC236}">
                <a16:creationId xmlns:a16="http://schemas.microsoft.com/office/drawing/2014/main" id="{EBDB4AB8-A251-1D19-89FE-D1E389DC72CE}"/>
              </a:ext>
            </a:extLst>
          </p:cNvPr>
          <p:cNvSpPr>
            <a:spLocks noGrp="1"/>
          </p:cNvSpPr>
          <p:nvPr>
            <p:ph type="tbl" sz="quarter" idx="13" hasCustomPrompt="1"/>
          </p:nvPr>
        </p:nvSpPr>
        <p:spPr>
          <a:xfrm>
            <a:off x="540988" y="3487738"/>
            <a:ext cx="11110023" cy="2486025"/>
          </a:xfrm>
        </p:spPr>
        <p:txBody>
          <a:bodyPr/>
          <a:lstStyle>
            <a:lvl1pPr>
              <a:defRPr/>
            </a:lvl1pPr>
          </a:lstStyle>
          <a:p>
            <a:r>
              <a:rPr lang="en-US" dirty="0"/>
              <a:t>Click icon to insert table</a:t>
            </a:r>
          </a:p>
        </p:txBody>
      </p:sp>
      <p:sp>
        <p:nvSpPr>
          <p:cNvPr id="15" name="Date Placeholder 3">
            <a:extLst>
              <a:ext uri="{FF2B5EF4-FFF2-40B4-BE49-F238E27FC236}">
                <a16:creationId xmlns:a16="http://schemas.microsoft.com/office/drawing/2014/main" id="{F23808ED-A697-419E-B2B9-925BC80462D9}"/>
              </a:ext>
            </a:extLst>
          </p:cNvPr>
          <p:cNvSpPr>
            <a:spLocks noGrp="1"/>
          </p:cNvSpPr>
          <p:nvPr>
            <p:ph type="dt" sz="half" idx="10"/>
          </p:nvPr>
        </p:nvSpPr>
        <p:spPr>
          <a:xfrm>
            <a:off x="541338" y="6401999"/>
            <a:ext cx="2206625" cy="369332"/>
          </a:xfr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6" name="Footer Placeholder 4">
            <a:extLst>
              <a:ext uri="{FF2B5EF4-FFF2-40B4-BE49-F238E27FC236}">
                <a16:creationId xmlns:a16="http://schemas.microsoft.com/office/drawing/2014/main" id="{82CBC00E-8DBE-41F7-B5EC-A273F7184936}"/>
              </a:ext>
            </a:extLst>
          </p:cNvPr>
          <p:cNvSpPr>
            <a:spLocks noGrp="1"/>
          </p:cNvSpPr>
          <p:nvPr>
            <p:ph type="ftr" sz="quarter" idx="11"/>
          </p:nvPr>
        </p:nvSpPr>
        <p:spPr>
          <a:xfrm>
            <a:off x="3308350" y="6401999"/>
            <a:ext cx="5575300" cy="369332"/>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7" name="Slide Number Placeholder 5">
            <a:extLst>
              <a:ext uri="{FF2B5EF4-FFF2-40B4-BE49-F238E27FC236}">
                <a16:creationId xmlns:a16="http://schemas.microsoft.com/office/drawing/2014/main" id="{EC8BA04E-DB40-4D07-9B73-37122A902296}"/>
              </a:ext>
            </a:extLst>
          </p:cNvPr>
          <p:cNvSpPr>
            <a:spLocks noGrp="1"/>
          </p:cNvSpPr>
          <p:nvPr>
            <p:ph type="sldNum" sz="quarter" idx="12"/>
          </p:nvPr>
        </p:nvSpPr>
        <p:spPr>
          <a:xfrm>
            <a:off x="9442800" y="6401999"/>
            <a:ext cx="2208212" cy="369332"/>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Tree>
    <p:extLst>
      <p:ext uri="{BB962C8B-B14F-4D97-AF65-F5344CB8AC3E}">
        <p14:creationId xmlns:p14="http://schemas.microsoft.com/office/powerpoint/2010/main" val="1746740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and Content 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580A73D-6706-8DB1-BAA5-9EC91EF6D306}"/>
              </a:ext>
              <a:ext uri="{C183D7F6-B498-43B3-948B-1728B52AA6E4}">
                <adec:decorative xmlns:adec="http://schemas.microsoft.com/office/drawing/2017/decorative" val="1"/>
              </a:ext>
            </a:extLst>
          </p:cNvPr>
          <p:cNvSpPr/>
          <p:nvPr userDrawn="1"/>
        </p:nvSpPr>
        <p:spPr>
          <a:xfrm>
            <a:off x="6654794" y="0"/>
            <a:ext cx="5537206" cy="6858000"/>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alpha val="20000"/>
                </a:prstClr>
              </a:solidFill>
              <a:effectLst/>
              <a:uLnTx/>
              <a:uFillTx/>
              <a:latin typeface="Avenir Next LT Pro Light"/>
              <a:ea typeface="+mn-ea"/>
              <a:cs typeface="+mn-cs"/>
            </a:endParaRPr>
          </a:p>
        </p:txBody>
      </p:sp>
      <p:sp>
        <p:nvSpPr>
          <p:cNvPr id="7" name="Title 1">
            <a:extLst>
              <a:ext uri="{FF2B5EF4-FFF2-40B4-BE49-F238E27FC236}">
                <a16:creationId xmlns:a16="http://schemas.microsoft.com/office/drawing/2014/main" id="{55FC5AD6-5EA9-4D31-BA29-EE3AABE22325}"/>
              </a:ext>
            </a:extLst>
          </p:cNvPr>
          <p:cNvSpPr>
            <a:spLocks noGrp="1"/>
          </p:cNvSpPr>
          <p:nvPr>
            <p:ph type="title" hasCustomPrompt="1"/>
          </p:nvPr>
        </p:nvSpPr>
        <p:spPr>
          <a:xfrm>
            <a:off x="7091677" y="548640"/>
            <a:ext cx="4663440" cy="1371600"/>
          </a:xfrm>
        </p:spPr>
        <p:txBody>
          <a:bodyPr wrap="square" anchor="b" anchorCtr="0">
            <a:normAutofit/>
          </a:bodyPr>
          <a:lstStyle>
            <a:lvl1pPr algn="ctr">
              <a:defRPr/>
            </a:lvl1pPr>
          </a:lstStyle>
          <a:p>
            <a:pPr algn="ctr"/>
            <a:r>
              <a:rPr lang="en-US" dirty="0"/>
              <a:t>Click to add title</a:t>
            </a:r>
          </a:p>
        </p:txBody>
      </p:sp>
      <p:sp>
        <p:nvSpPr>
          <p:cNvPr id="3" name="Content Placeholder 3">
            <a:extLst>
              <a:ext uri="{FF2B5EF4-FFF2-40B4-BE49-F238E27FC236}">
                <a16:creationId xmlns:a16="http://schemas.microsoft.com/office/drawing/2014/main" id="{6A2E018F-B83F-5D9E-94F4-2B1C285CED13}"/>
              </a:ext>
            </a:extLst>
          </p:cNvPr>
          <p:cNvSpPr>
            <a:spLocks noGrp="1"/>
          </p:cNvSpPr>
          <p:nvPr>
            <p:ph sz="quarter" idx="19" hasCustomPrompt="1"/>
          </p:nvPr>
        </p:nvSpPr>
        <p:spPr>
          <a:xfrm>
            <a:off x="548640" y="548640"/>
            <a:ext cx="5575300" cy="5656016"/>
          </a:xfrm>
        </p:spPr>
        <p:txBody>
          <a:bodyPr>
            <a:noAutofit/>
          </a:bodyPr>
          <a:lstStyle>
            <a:lvl1pPr marL="283464" indent="-283464">
              <a:spcBef>
                <a:spcPts val="500"/>
              </a:spcBef>
              <a:defRPr sz="1800"/>
            </a:lvl1pPr>
            <a:lvl2pPr marL="283464">
              <a:spcBef>
                <a:spcPts val="500"/>
              </a:spcBef>
              <a:defRPr sz="1800"/>
            </a:lvl2pPr>
            <a:lvl3pPr marL="685800" indent="-283464">
              <a:spcBef>
                <a:spcPts val="500"/>
              </a:spcBef>
              <a:defRPr sz="1800"/>
            </a:lvl3pPr>
            <a:lvl4pPr marL="685800">
              <a:spcBef>
                <a:spcPts val="500"/>
              </a:spcBef>
              <a:defRPr sz="1800"/>
            </a:lvl4pPr>
            <a:lvl5pPr marL="1143000" indent="-283464">
              <a:spcBef>
                <a:spcPts val="500"/>
              </a:spcBef>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Content Placeholder 3">
            <a:extLst>
              <a:ext uri="{FF2B5EF4-FFF2-40B4-BE49-F238E27FC236}">
                <a16:creationId xmlns:a16="http://schemas.microsoft.com/office/drawing/2014/main" id="{2266A202-7CFD-8B3B-C33C-D85F06445EC8}"/>
              </a:ext>
            </a:extLst>
          </p:cNvPr>
          <p:cNvSpPr>
            <a:spLocks noGrp="1"/>
          </p:cNvSpPr>
          <p:nvPr>
            <p:ph sz="quarter" idx="18" hasCustomPrompt="1"/>
          </p:nvPr>
        </p:nvSpPr>
        <p:spPr>
          <a:xfrm>
            <a:off x="7091676" y="2751236"/>
            <a:ext cx="4663440" cy="3453420"/>
          </a:xfrm>
        </p:spPr>
        <p:txBody>
          <a:bodyPr lIns="137160">
            <a:noAutofit/>
          </a:bodyPr>
          <a:lstStyle>
            <a:lvl1pPr marL="342900" indent="-342900">
              <a:spcBef>
                <a:spcPts val="1000"/>
              </a:spcBef>
              <a:buClr>
                <a:schemeClr val="accent5">
                  <a:lumMod val="60000"/>
                  <a:lumOff val="40000"/>
                </a:schemeClr>
              </a:buClr>
              <a:buFont typeface="+mj-lt"/>
              <a:buAutoNum type="arabicPeriod"/>
              <a:defRPr sz="1800"/>
            </a:lvl1pPr>
            <a:lvl2pPr marL="702900" indent="-342900">
              <a:spcBef>
                <a:spcPts val="1000"/>
              </a:spcBef>
              <a:buClr>
                <a:schemeClr val="accent5">
                  <a:lumMod val="60000"/>
                  <a:lumOff val="40000"/>
                </a:schemeClr>
              </a:buClr>
              <a:buFont typeface="+mj-lt"/>
              <a:buAutoNum type="arabicPeriod"/>
              <a:defRPr sz="1800"/>
            </a:lvl2pPr>
            <a:lvl3pPr marL="1139436" indent="-342900">
              <a:spcBef>
                <a:spcPts val="1000"/>
              </a:spcBef>
              <a:buClr>
                <a:schemeClr val="accent5">
                  <a:lumMod val="60000"/>
                  <a:lumOff val="40000"/>
                </a:schemeClr>
              </a:buClr>
              <a:buFont typeface="+mj-lt"/>
              <a:buAutoNum type="arabicPeriod"/>
              <a:defRPr sz="1800"/>
            </a:lvl3pPr>
            <a:lvl4pPr marL="1422900" indent="-342900">
              <a:spcBef>
                <a:spcPts val="1000"/>
              </a:spcBef>
              <a:buClr>
                <a:schemeClr val="accent5">
                  <a:lumMod val="60000"/>
                  <a:lumOff val="40000"/>
                </a:schemeClr>
              </a:buClr>
              <a:buFont typeface="+mj-lt"/>
              <a:buAutoNum type="arabicPeriod"/>
              <a:defRPr sz="1800"/>
            </a:lvl4pPr>
            <a:lvl5pPr marL="1859436" indent="-342900">
              <a:spcBef>
                <a:spcPts val="1000"/>
              </a:spcBef>
              <a:buClr>
                <a:schemeClr val="accent5">
                  <a:lumMod val="60000"/>
                  <a:lumOff val="40000"/>
                </a:schemeClr>
              </a:buClr>
              <a:buFont typeface="+mj-lt"/>
              <a:buAutoNum type="arabicPeriod"/>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85D87A86-18DB-4F48-991B-B96728C9E2B2}"/>
              </a:ext>
            </a:extLst>
          </p:cNvPr>
          <p:cNvSpPr>
            <a:spLocks noGrp="1"/>
          </p:cNvSpPr>
          <p:nvPr>
            <p:ph type="dt" sz="half" idx="10"/>
          </p:nvPr>
        </p:nvSpPr>
        <p:spPr>
          <a:xfrm>
            <a:off x="541338" y="6401999"/>
            <a:ext cx="2206625" cy="369332"/>
          </a:xfr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0" name="Footer Placeholder 4">
            <a:extLst>
              <a:ext uri="{FF2B5EF4-FFF2-40B4-BE49-F238E27FC236}">
                <a16:creationId xmlns:a16="http://schemas.microsoft.com/office/drawing/2014/main" id="{E9F77D95-7E8B-48BA-B550-76A5C297FE04}"/>
              </a:ext>
            </a:extLst>
          </p:cNvPr>
          <p:cNvSpPr>
            <a:spLocks noGrp="1"/>
          </p:cNvSpPr>
          <p:nvPr>
            <p:ph type="ftr" sz="quarter" idx="11"/>
          </p:nvPr>
        </p:nvSpPr>
        <p:spPr>
          <a:xfrm>
            <a:off x="3308350" y="6401999"/>
            <a:ext cx="5575300" cy="369332"/>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1" name="Slide Number Placeholder 5">
            <a:extLst>
              <a:ext uri="{FF2B5EF4-FFF2-40B4-BE49-F238E27FC236}">
                <a16:creationId xmlns:a16="http://schemas.microsoft.com/office/drawing/2014/main" id="{5510D382-212F-47D7-A76F-181F22622C97}"/>
              </a:ext>
            </a:extLst>
          </p:cNvPr>
          <p:cNvSpPr>
            <a:spLocks noGrp="1"/>
          </p:cNvSpPr>
          <p:nvPr>
            <p:ph type="sldNum" sz="quarter" idx="12"/>
          </p:nvPr>
        </p:nvSpPr>
        <p:spPr>
          <a:xfrm>
            <a:off x="9442800" y="6401999"/>
            <a:ext cx="2208212" cy="369332"/>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cxnSp>
        <p:nvCxnSpPr>
          <p:cNvPr id="8" name="Straight Connector 7">
            <a:extLst>
              <a:ext uri="{FF2B5EF4-FFF2-40B4-BE49-F238E27FC236}">
                <a16:creationId xmlns:a16="http://schemas.microsoft.com/office/drawing/2014/main" id="{10EFDB4E-BF6D-A408-5BC2-566CFAECDB4A}"/>
              </a:ext>
              <a:ext uri="{C183D7F6-B498-43B3-948B-1728B52AA6E4}">
                <adec:decorative xmlns:adec="http://schemas.microsoft.com/office/drawing/2017/decorative" val="1"/>
              </a:ext>
            </a:extLst>
          </p:cNvPr>
          <p:cNvCxnSpPr>
            <a:cxnSpLocks/>
          </p:cNvCxnSpPr>
          <p:nvPr userDrawn="1"/>
        </p:nvCxnSpPr>
        <p:spPr>
          <a:xfrm>
            <a:off x="9146739" y="231020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69958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5ABF0D4-6E3E-4B6A-9402-0B1819B2EA41}"/>
              </a:ext>
            </a:extLst>
          </p:cNvPr>
          <p:cNvSpPr>
            <a:spLocks noGrp="1"/>
          </p:cNvSpPr>
          <p:nvPr>
            <p:ph type="title" hasCustomPrompt="1"/>
          </p:nvPr>
        </p:nvSpPr>
        <p:spPr>
          <a:xfrm>
            <a:off x="1066800" y="548640"/>
            <a:ext cx="10058400" cy="1097280"/>
          </a:xfrm>
        </p:spPr>
        <p:txBody>
          <a:bodyPr wrap="square" anchor="ctr" anchorCtr="0">
            <a:noAutofit/>
          </a:bodyPr>
          <a:lstStyle>
            <a:lvl1pPr algn="ctr">
              <a:defRPr/>
            </a:lvl1pPr>
          </a:lstStyle>
          <a:p>
            <a:pPr algn="ctr"/>
            <a:r>
              <a:rPr lang="en-US" dirty="0"/>
              <a:t>Click to add title</a:t>
            </a:r>
          </a:p>
        </p:txBody>
      </p:sp>
      <p:cxnSp>
        <p:nvCxnSpPr>
          <p:cNvPr id="7" name="Straight Connector 6">
            <a:extLst>
              <a:ext uri="{FF2B5EF4-FFF2-40B4-BE49-F238E27FC236}">
                <a16:creationId xmlns:a16="http://schemas.microsoft.com/office/drawing/2014/main" id="{5DAB4820-09C0-4A6A-9DEF-D377D04A2CE8}"/>
              </a:ext>
              <a:ext uri="{C183D7F6-B498-43B3-948B-1728B52AA6E4}">
                <adec:decorative xmlns:adec="http://schemas.microsoft.com/office/drawing/2017/decorative" val="1"/>
              </a:ext>
            </a:extLst>
          </p:cNvPr>
          <p:cNvCxnSpPr>
            <a:cxnSpLocks/>
          </p:cNvCxnSpPr>
          <p:nvPr userDrawn="1"/>
        </p:nvCxnSpPr>
        <p:spPr>
          <a:xfrm>
            <a:off x="5819649" y="1828800"/>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CD6B5DAE-9335-B3AD-445C-296C2E06A2AD}"/>
              </a:ext>
            </a:extLst>
          </p:cNvPr>
          <p:cNvSpPr>
            <a:spLocks noGrp="1"/>
          </p:cNvSpPr>
          <p:nvPr>
            <p:ph sz="quarter" idx="14" hasCustomPrompt="1"/>
          </p:nvPr>
        </p:nvSpPr>
        <p:spPr>
          <a:xfrm>
            <a:off x="882650" y="2441575"/>
            <a:ext cx="10058400" cy="3450265"/>
          </a:xfrm>
        </p:spPr>
        <p:txBody>
          <a:bodyPr/>
          <a:lstStyle>
            <a:lvl1pPr marL="283464" indent="-283464">
              <a:defRPr/>
            </a:lvl1pPr>
            <a:lvl2pPr marL="283464" indent="0">
              <a:defRPr/>
            </a:lvl2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75B58DA2-1433-4624-A301-D9496CB28975}"/>
              </a:ext>
            </a:extLst>
          </p:cNvPr>
          <p:cNvSpPr>
            <a:spLocks noGrp="1"/>
          </p:cNvSpPr>
          <p:nvPr>
            <p:ph type="dt" sz="half" idx="10"/>
          </p:nvPr>
        </p:nvSpPr>
        <p:spPr>
          <a:xfrm>
            <a:off x="541338" y="6401999"/>
            <a:ext cx="2206625" cy="369332"/>
          </a:xfr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9" name="Footer Placeholder 4">
            <a:extLst>
              <a:ext uri="{FF2B5EF4-FFF2-40B4-BE49-F238E27FC236}">
                <a16:creationId xmlns:a16="http://schemas.microsoft.com/office/drawing/2014/main" id="{428E4701-5991-4858-AE71-47400E64FE23}"/>
              </a:ext>
            </a:extLst>
          </p:cNvPr>
          <p:cNvSpPr>
            <a:spLocks noGrp="1"/>
          </p:cNvSpPr>
          <p:nvPr>
            <p:ph type="ftr" sz="quarter" idx="11"/>
          </p:nvPr>
        </p:nvSpPr>
        <p:spPr>
          <a:xfrm>
            <a:off x="3308350" y="6401999"/>
            <a:ext cx="5575300" cy="369332"/>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0" name="Slide Number Placeholder 5">
            <a:extLst>
              <a:ext uri="{FF2B5EF4-FFF2-40B4-BE49-F238E27FC236}">
                <a16:creationId xmlns:a16="http://schemas.microsoft.com/office/drawing/2014/main" id="{AC430A52-01FF-4B61-8B7A-C60A8D06B2A6}"/>
              </a:ext>
            </a:extLst>
          </p:cNvPr>
          <p:cNvSpPr>
            <a:spLocks noGrp="1"/>
          </p:cNvSpPr>
          <p:nvPr>
            <p:ph type="sldNum" sz="quarter" idx="12"/>
          </p:nvPr>
        </p:nvSpPr>
        <p:spPr>
          <a:xfrm>
            <a:off x="9442800" y="6401999"/>
            <a:ext cx="2208212" cy="369332"/>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Tree>
    <p:extLst>
      <p:ext uri="{BB962C8B-B14F-4D97-AF65-F5344CB8AC3E}">
        <p14:creationId xmlns:p14="http://schemas.microsoft.com/office/powerpoint/2010/main" val="36874878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losing 1">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6EF848A-75B5-49A0-A26E-E3931F22D975}"/>
              </a:ext>
            </a:extLst>
          </p:cNvPr>
          <p:cNvSpPr>
            <a:spLocks noGrp="1"/>
          </p:cNvSpPr>
          <p:nvPr>
            <p:ph type="ctrTitle" hasCustomPrompt="1"/>
          </p:nvPr>
        </p:nvSpPr>
        <p:spPr>
          <a:xfrm>
            <a:off x="3870326" y="539751"/>
            <a:ext cx="4451349" cy="2082226"/>
          </a:xfrm>
        </p:spPr>
        <p:txBody>
          <a:bodyPr anchor="b"/>
          <a:lstStyle>
            <a:lvl1pPr algn="ctr">
              <a:defRPr/>
            </a:lvl1pPr>
          </a:lstStyle>
          <a:p>
            <a:r>
              <a:rPr lang="en-US" dirty="0"/>
              <a:t>Click to add title</a:t>
            </a:r>
          </a:p>
        </p:txBody>
      </p:sp>
      <p:sp>
        <p:nvSpPr>
          <p:cNvPr id="8" name="Subtitle 7">
            <a:extLst>
              <a:ext uri="{FF2B5EF4-FFF2-40B4-BE49-F238E27FC236}">
                <a16:creationId xmlns:a16="http://schemas.microsoft.com/office/drawing/2014/main" id="{0D20A319-635D-423F-BBAC-55CDC1785605}"/>
              </a:ext>
            </a:extLst>
          </p:cNvPr>
          <p:cNvSpPr>
            <a:spLocks noGrp="1"/>
          </p:cNvSpPr>
          <p:nvPr>
            <p:ph type="subTitle" idx="1" hasCustomPrompt="1"/>
          </p:nvPr>
        </p:nvSpPr>
        <p:spPr>
          <a:xfrm>
            <a:off x="3870326" y="4248000"/>
            <a:ext cx="4451349" cy="2082226"/>
          </a:xfrm>
        </p:spPr>
        <p:txBody>
          <a:bodyPr>
            <a:normAutofit/>
          </a:bodyPr>
          <a:lstStyle>
            <a:lvl1pPr marL="0" indent="0" algn="ctr">
              <a:buNone/>
              <a:defRPr sz="1800" i="1"/>
            </a:lvl1pPr>
          </a:lstStyle>
          <a:p>
            <a:r>
              <a:rPr lang="en-US" dirty="0"/>
              <a:t>Click to add subtitle</a:t>
            </a:r>
          </a:p>
        </p:txBody>
      </p:sp>
      <p:grpSp>
        <p:nvGrpSpPr>
          <p:cNvPr id="24" name="Group 23">
            <a:extLst>
              <a:ext uri="{FF2B5EF4-FFF2-40B4-BE49-F238E27FC236}">
                <a16:creationId xmlns:a16="http://schemas.microsoft.com/office/drawing/2014/main" id="{31AFB269-EE5A-41D3-BCD6-D9F59CE699B7}"/>
              </a:ext>
              <a:ext uri="{C183D7F6-B498-43B3-948B-1728B52AA6E4}">
                <adec:decorative xmlns:adec="http://schemas.microsoft.com/office/drawing/2017/decorative" val="1"/>
              </a:ext>
            </a:extLst>
          </p:cNvPr>
          <p:cNvGrpSpPr/>
          <p:nvPr userDrawn="1"/>
        </p:nvGrpSpPr>
        <p:grpSpPr>
          <a:xfrm>
            <a:off x="5354952" y="3043393"/>
            <a:ext cx="1481845" cy="787628"/>
            <a:chOff x="4987925" y="2840038"/>
            <a:chExt cx="2216150" cy="1177924"/>
          </a:xfrm>
        </p:grpSpPr>
        <p:sp>
          <p:nvSpPr>
            <p:cNvPr id="28" name="Rectangle 27">
              <a:extLst>
                <a:ext uri="{FF2B5EF4-FFF2-40B4-BE49-F238E27FC236}">
                  <a16:creationId xmlns:a16="http://schemas.microsoft.com/office/drawing/2014/main" id="{45469245-EBD6-4BF4-B555-140F59F51604}"/>
                </a:ext>
              </a:extLst>
            </p:cNvPr>
            <p:cNvSpPr/>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9" name="Rectangle 28">
              <a:extLst>
                <a:ext uri="{FF2B5EF4-FFF2-40B4-BE49-F238E27FC236}">
                  <a16:creationId xmlns:a16="http://schemas.microsoft.com/office/drawing/2014/main" id="{469BCC58-7D38-43ED-B78C-2D780660AA2B}"/>
                </a:ext>
              </a:extLst>
            </p:cNvPr>
            <p:cNvSpPr/>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30" name="Rectangle 29">
              <a:extLst>
                <a:ext uri="{FF2B5EF4-FFF2-40B4-BE49-F238E27FC236}">
                  <a16:creationId xmlns:a16="http://schemas.microsoft.com/office/drawing/2014/main" id="{0A8F2EBB-150B-4044-A215-E7B7EAD7429A}"/>
                </a:ext>
              </a:extLst>
            </p:cNvPr>
            <p:cNvSpPr/>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nvGrpSpPr>
            <p:cNvPr id="33" name="Group 32">
              <a:extLst>
                <a:ext uri="{FF2B5EF4-FFF2-40B4-BE49-F238E27FC236}">
                  <a16:creationId xmlns:a16="http://schemas.microsoft.com/office/drawing/2014/main" id="{E3CC0AD8-7413-4C81-9A62-702945CC3BE8}"/>
                </a:ext>
              </a:extLst>
            </p:cNvPr>
            <p:cNvGrpSpPr/>
            <p:nvPr/>
          </p:nvGrpSpPr>
          <p:grpSpPr>
            <a:xfrm>
              <a:off x="5614944" y="3117662"/>
              <a:ext cx="1009280" cy="464739"/>
              <a:chOff x="4432859" y="3200647"/>
              <a:chExt cx="1009280" cy="464739"/>
            </a:xfrm>
          </p:grpSpPr>
          <p:sp>
            <p:nvSpPr>
              <p:cNvPr id="41" name="Freeform: Shape 40">
                <a:extLst>
                  <a:ext uri="{FF2B5EF4-FFF2-40B4-BE49-F238E27FC236}">
                    <a16:creationId xmlns:a16="http://schemas.microsoft.com/office/drawing/2014/main" id="{2502799B-0C00-4D54-A631-1E79EAA52AFC}"/>
                  </a:ext>
                </a:extLst>
              </p:cNvPr>
              <p:cNvSpPr/>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42" name="Freeform: Shape 41">
                <a:extLst>
                  <a:ext uri="{FF2B5EF4-FFF2-40B4-BE49-F238E27FC236}">
                    <a16:creationId xmlns:a16="http://schemas.microsoft.com/office/drawing/2014/main" id="{64E9F509-6627-4770-8A74-970F83C54B15}"/>
                  </a:ext>
                </a:extLst>
              </p:cNvPr>
              <p:cNvSpPr/>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grpSp>
          <p:nvGrpSpPr>
            <p:cNvPr id="34" name="Group 33">
              <a:extLst>
                <a:ext uri="{FF2B5EF4-FFF2-40B4-BE49-F238E27FC236}">
                  <a16:creationId xmlns:a16="http://schemas.microsoft.com/office/drawing/2014/main" id="{5C187A2A-8F72-40F1-B320-D3B624B54859}"/>
                </a:ext>
              </a:extLst>
            </p:cNvPr>
            <p:cNvGrpSpPr/>
            <p:nvPr/>
          </p:nvGrpSpPr>
          <p:grpSpPr>
            <a:xfrm>
              <a:off x="5679979" y="2915338"/>
              <a:ext cx="1080000" cy="1080000"/>
              <a:chOff x="4497894" y="2998323"/>
              <a:chExt cx="1080000" cy="1080000"/>
            </a:xfrm>
          </p:grpSpPr>
          <p:grpSp>
            <p:nvGrpSpPr>
              <p:cNvPr id="35" name="Group 34">
                <a:extLst>
                  <a:ext uri="{FF2B5EF4-FFF2-40B4-BE49-F238E27FC236}">
                    <a16:creationId xmlns:a16="http://schemas.microsoft.com/office/drawing/2014/main" id="{038DCBEB-9435-4A10-828C-CBFA74A08708}"/>
                  </a:ext>
                </a:extLst>
              </p:cNvPr>
              <p:cNvGrpSpPr/>
              <p:nvPr/>
            </p:nvGrpSpPr>
            <p:grpSpPr>
              <a:xfrm rot="13500000">
                <a:off x="4805524" y="2998323"/>
                <a:ext cx="464739" cy="1080000"/>
                <a:chOff x="4511184" y="2470620"/>
                <a:chExt cx="464739" cy="1080000"/>
              </a:xfrm>
            </p:grpSpPr>
            <p:sp>
              <p:nvSpPr>
                <p:cNvPr id="39" name="Freeform: Shape 38">
                  <a:extLst>
                    <a:ext uri="{FF2B5EF4-FFF2-40B4-BE49-F238E27FC236}">
                      <a16:creationId xmlns:a16="http://schemas.microsoft.com/office/drawing/2014/main" id="{A8CE8E01-DABF-4783-A397-EDB1A91E2950}"/>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40" name="Straight Connector 39">
                  <a:extLst>
                    <a:ext uri="{FF2B5EF4-FFF2-40B4-BE49-F238E27FC236}">
                      <a16:creationId xmlns:a16="http://schemas.microsoft.com/office/drawing/2014/main" id="{6401896A-2EF5-4843-9DC5-ECC0D6F6A7F2}"/>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6" name="Group 35">
                <a:extLst>
                  <a:ext uri="{FF2B5EF4-FFF2-40B4-BE49-F238E27FC236}">
                    <a16:creationId xmlns:a16="http://schemas.microsoft.com/office/drawing/2014/main" id="{FB7C02DC-3E0A-45D2-859A-86EB5A3CF979}"/>
                  </a:ext>
                </a:extLst>
              </p:cNvPr>
              <p:cNvGrpSpPr/>
              <p:nvPr/>
            </p:nvGrpSpPr>
            <p:grpSpPr>
              <a:xfrm rot="8100000" flipH="1">
                <a:off x="4542572" y="2998323"/>
                <a:ext cx="464739" cy="1080000"/>
                <a:chOff x="4511184" y="2470620"/>
                <a:chExt cx="464739" cy="1080000"/>
              </a:xfrm>
            </p:grpSpPr>
            <p:sp>
              <p:nvSpPr>
                <p:cNvPr id="37" name="Freeform: Shape 36">
                  <a:extLst>
                    <a:ext uri="{FF2B5EF4-FFF2-40B4-BE49-F238E27FC236}">
                      <a16:creationId xmlns:a16="http://schemas.microsoft.com/office/drawing/2014/main" id="{C5170D8C-ECD3-41D1-83F4-8C2A4AEC277D}"/>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38" name="Straight Connector 37">
                  <a:extLst>
                    <a:ext uri="{FF2B5EF4-FFF2-40B4-BE49-F238E27FC236}">
                      <a16:creationId xmlns:a16="http://schemas.microsoft.com/office/drawing/2014/main" id="{BADB4C03-0F86-4580-B0C9-48DD4B3B67FF}"/>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225856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17BB-B242-4CC6-887C-83E08CE2D54A}"/>
              </a:ext>
            </a:extLst>
          </p:cNvPr>
          <p:cNvSpPr>
            <a:spLocks noGrp="1"/>
          </p:cNvSpPr>
          <p:nvPr>
            <p:ph type="title"/>
          </p:nvPr>
        </p:nvSpPr>
        <p:spPr>
          <a:xfrm>
            <a:off x="1079500" y="2252663"/>
            <a:ext cx="4457700" cy="2349500"/>
          </a:xfrm>
        </p:spPr>
        <p:txBody>
          <a:bodyPr anchor="ctr" anchorCtr="0">
            <a:normAutofit/>
          </a:bodyPr>
          <a:lstStyle>
            <a:lvl1pPr algn="ct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695823-EA83-493F-8FEC-C72B5B9CF2FD}"/>
              </a:ext>
            </a:extLst>
          </p:cNvPr>
          <p:cNvSpPr>
            <a:spLocks noGrp="1"/>
          </p:cNvSpPr>
          <p:nvPr>
            <p:ph type="body" idx="1"/>
          </p:nvPr>
        </p:nvSpPr>
        <p:spPr>
          <a:xfrm>
            <a:off x="6654800" y="2252664"/>
            <a:ext cx="4451348" cy="2349500"/>
          </a:xfrm>
        </p:spPr>
        <p:txBody>
          <a:bodyPr anchor="ctr" anchorCtr="0"/>
          <a:lstStyle>
            <a:lvl1pPr marL="0" indent="0">
              <a:buNone/>
              <a:defRPr sz="2400" i="1">
                <a:solidFill>
                  <a:schemeClr val="tx1">
                    <a:alpha val="7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E08E54-36BB-4AB4-BE1F-5FA8207BEAF8}"/>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C0453A6A-C55A-40A1-A3BB-DB417047F547}"/>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96D6E656-7AC0-4BD3-AFE5-4B5122E2F2D8}"/>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grpSp>
        <p:nvGrpSpPr>
          <p:cNvPr id="20" name="Group 19">
            <a:extLst>
              <a:ext uri="{FF2B5EF4-FFF2-40B4-BE49-F238E27FC236}">
                <a16:creationId xmlns:a16="http://schemas.microsoft.com/office/drawing/2014/main" id="{E9ABE19D-0B51-4388-93D1-0CD6B767115D}"/>
              </a:ext>
            </a:extLst>
          </p:cNvPr>
          <p:cNvGrpSpPr/>
          <p:nvPr/>
        </p:nvGrpSpPr>
        <p:grpSpPr>
          <a:xfrm>
            <a:off x="999771" y="932104"/>
            <a:ext cx="913428" cy="1032464"/>
            <a:chOff x="999771" y="932104"/>
            <a:chExt cx="913428" cy="1032464"/>
          </a:xfrm>
        </p:grpSpPr>
        <p:grpSp>
          <p:nvGrpSpPr>
            <p:cNvPr id="21" name="Group 20">
              <a:extLst>
                <a:ext uri="{FF2B5EF4-FFF2-40B4-BE49-F238E27FC236}">
                  <a16:creationId xmlns:a16="http://schemas.microsoft.com/office/drawing/2014/main" id="{46226ED6-7133-4222-9552-0EA4B1B3C9FB}"/>
                </a:ext>
              </a:extLst>
            </p:cNvPr>
            <p:cNvGrpSpPr/>
            <p:nvPr/>
          </p:nvGrpSpPr>
          <p:grpSpPr>
            <a:xfrm rot="8100000" flipV="1">
              <a:off x="1047457" y="1290386"/>
              <a:ext cx="865742" cy="628383"/>
              <a:chOff x="558167" y="958515"/>
              <a:chExt cx="865742" cy="628383"/>
            </a:xfrm>
            <a:solidFill>
              <a:schemeClr val="accent3"/>
            </a:solidFill>
          </p:grpSpPr>
          <p:sp>
            <p:nvSpPr>
              <p:cNvPr id="28" name="Freeform: Shape 27">
                <a:extLst>
                  <a:ext uri="{FF2B5EF4-FFF2-40B4-BE49-F238E27FC236}">
                    <a16:creationId xmlns:a16="http://schemas.microsoft.com/office/drawing/2014/main" id="{BE810E40-D42F-4034-93BA-54446465D20B}"/>
                  </a:ext>
                </a:extLst>
              </p:cNvPr>
              <p:cNvSpPr/>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60F6BFC2-CA89-42B8-8A5A-E9F26BA87FBB}"/>
                  </a:ext>
                </a:extLst>
              </p:cNvPr>
              <p:cNvSpPr/>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2" name="Group 21">
              <a:extLst>
                <a:ext uri="{FF2B5EF4-FFF2-40B4-BE49-F238E27FC236}">
                  <a16:creationId xmlns:a16="http://schemas.microsoft.com/office/drawing/2014/main" id="{1CA36485-DC1D-48C9-91B2-425DBC66D471}"/>
                </a:ext>
              </a:extLst>
            </p:cNvPr>
            <p:cNvGrpSpPr/>
            <p:nvPr/>
          </p:nvGrpSpPr>
          <p:grpSpPr>
            <a:xfrm rot="10800000" flipH="1" flipV="1">
              <a:off x="999771" y="932104"/>
              <a:ext cx="864005" cy="1032464"/>
              <a:chOff x="2207971" y="2384401"/>
              <a:chExt cx="864005" cy="1032464"/>
            </a:xfrm>
          </p:grpSpPr>
          <p:sp>
            <p:nvSpPr>
              <p:cNvPr id="23" name="Freeform: Shape 22">
                <a:extLst>
                  <a:ext uri="{FF2B5EF4-FFF2-40B4-BE49-F238E27FC236}">
                    <a16:creationId xmlns:a16="http://schemas.microsoft.com/office/drawing/2014/main" id="{0ACF276E-196C-4923-B7D1-48A8E6A1669C}"/>
                  </a:ext>
                </a:extLst>
              </p:cNvPr>
              <p:cNvSpPr/>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Freeform: Shape 23">
                <a:extLst>
                  <a:ext uri="{FF2B5EF4-FFF2-40B4-BE49-F238E27FC236}">
                    <a16:creationId xmlns:a16="http://schemas.microsoft.com/office/drawing/2014/main" id="{FFE3686C-DFF6-4995-81B8-FA38F5BB0401}"/>
                  </a:ext>
                </a:extLst>
              </p:cNvPr>
              <p:cNvSpPr/>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5" name="Group 24">
                <a:extLst>
                  <a:ext uri="{FF2B5EF4-FFF2-40B4-BE49-F238E27FC236}">
                    <a16:creationId xmlns:a16="http://schemas.microsoft.com/office/drawing/2014/main" id="{9DCBF653-CCB9-47B2-9DD9-68847A45D82D}"/>
                  </a:ext>
                </a:extLst>
              </p:cNvPr>
              <p:cNvGrpSpPr/>
              <p:nvPr/>
            </p:nvGrpSpPr>
            <p:grpSpPr>
              <a:xfrm>
                <a:off x="2440769" y="2384401"/>
                <a:ext cx="313009" cy="1032464"/>
                <a:chOff x="2440769" y="2384401"/>
                <a:chExt cx="313009" cy="1032464"/>
              </a:xfrm>
            </p:grpSpPr>
            <p:cxnSp>
              <p:nvCxnSpPr>
                <p:cNvPr id="26" name="Straight Connector 25">
                  <a:extLst>
                    <a:ext uri="{FF2B5EF4-FFF2-40B4-BE49-F238E27FC236}">
                      <a16:creationId xmlns:a16="http://schemas.microsoft.com/office/drawing/2014/main" id="{7F081A1F-C7C9-4907-AAED-B4E9B64973FB}"/>
                    </a:ext>
                  </a:extLst>
                </p:cNvPr>
                <p:cNvCxnSpPr>
                  <a:cxnSpLocks/>
                </p:cNvCxnSpPr>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4F8F89A-0719-4D9A-8379-9EEBD7201052}"/>
                    </a:ext>
                  </a:extLst>
                </p:cNvPr>
                <p:cNvCxnSpPr>
                  <a:cxnSpLocks/>
                </p:cNvCxnSpPr>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30" name="Group 29">
            <a:extLst>
              <a:ext uri="{FF2B5EF4-FFF2-40B4-BE49-F238E27FC236}">
                <a16:creationId xmlns:a16="http://schemas.microsoft.com/office/drawing/2014/main" id="{E7AA5779-FF0F-4ACF-A56C-710A4CDEC8A3}"/>
              </a:ext>
            </a:extLst>
          </p:cNvPr>
          <p:cNvGrpSpPr/>
          <p:nvPr/>
        </p:nvGrpSpPr>
        <p:grpSpPr>
          <a:xfrm>
            <a:off x="1437136" y="649304"/>
            <a:ext cx="388541" cy="388541"/>
            <a:chOff x="5752675" y="5440856"/>
            <a:chExt cx="388541" cy="388541"/>
          </a:xfrm>
        </p:grpSpPr>
        <p:sp>
          <p:nvSpPr>
            <p:cNvPr id="31" name="Oval 30">
              <a:extLst>
                <a:ext uri="{FF2B5EF4-FFF2-40B4-BE49-F238E27FC236}">
                  <a16:creationId xmlns:a16="http://schemas.microsoft.com/office/drawing/2014/main" id="{5F0ADB13-4626-4F84-B513-0B58E65C248E}"/>
                </a:ext>
              </a:extLst>
            </p:cNvPr>
            <p:cNvSpPr/>
            <p:nvPr/>
          </p:nvSpPr>
          <p:spPr>
            <a:xfrm rot="10800000">
              <a:off x="5800801" y="5488982"/>
              <a:ext cx="340415" cy="3404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Oval 31">
              <a:extLst>
                <a:ext uri="{FF2B5EF4-FFF2-40B4-BE49-F238E27FC236}">
                  <a16:creationId xmlns:a16="http://schemas.microsoft.com/office/drawing/2014/main" id="{AF46BC46-AD78-4932-95BA-D3009154CA7A}"/>
                </a:ext>
              </a:extLst>
            </p:cNvPr>
            <p:cNvSpPr/>
            <p:nvPr/>
          </p:nvSpPr>
          <p:spPr>
            <a:xfrm>
              <a:off x="5752675" y="5440856"/>
              <a:ext cx="340415" cy="340415"/>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cxnSp>
        <p:nvCxnSpPr>
          <p:cNvPr id="33" name="Straight Connector 32">
            <a:extLst>
              <a:ext uri="{FF2B5EF4-FFF2-40B4-BE49-F238E27FC236}">
                <a16:creationId xmlns:a16="http://schemas.microsoft.com/office/drawing/2014/main" id="{D38118F0-6EA8-4901-9161-9101C6DDD97E}"/>
              </a:ext>
            </a:extLst>
          </p:cNvPr>
          <p:cNvCxnSpPr>
            <a:cxnSpLocks/>
          </p:cNvCxnSpPr>
          <p:nvPr/>
        </p:nvCxnSpPr>
        <p:spPr>
          <a:xfrm rot="16200000" flipH="1">
            <a:off x="5826000" y="342900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985527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013D-A80D-4455-B886-0C3448294C02}"/>
              </a:ext>
            </a:extLst>
          </p:cNvPr>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A99D3AB-20B9-4D90-8106-506F443682C8}"/>
              </a:ext>
            </a:extLst>
          </p:cNvPr>
          <p:cNvSpPr>
            <a:spLocks noGrp="1"/>
          </p:cNvSpPr>
          <p:nvPr>
            <p:ph sz="half" idx="1"/>
          </p:nvPr>
        </p:nvSpPr>
        <p:spPr>
          <a:xfrm>
            <a:off x="108585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5F9DF39-257F-4C10-A7B4-1AA1C66F28E9}"/>
              </a:ext>
            </a:extLst>
          </p:cNvPr>
          <p:cNvSpPr>
            <a:spLocks noGrp="1"/>
          </p:cNvSpPr>
          <p:nvPr>
            <p:ph sz="half" idx="2"/>
          </p:nvPr>
        </p:nvSpPr>
        <p:spPr>
          <a:xfrm>
            <a:off x="636600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0E57E5E-B324-4633-AB65-4A53498B9FAD}"/>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6" name="Footer Placeholder 5">
            <a:extLst>
              <a:ext uri="{FF2B5EF4-FFF2-40B4-BE49-F238E27FC236}">
                <a16:creationId xmlns:a16="http://schemas.microsoft.com/office/drawing/2014/main" id="{5B42A16D-8423-4C91-B839-F95380250FA3}"/>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063AD46B-C875-4F91-8991-4A4E5D768D9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58453495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70C3-74D3-4445-A879-4F7CF42ED29A}"/>
              </a:ext>
            </a:extLst>
          </p:cNvPr>
          <p:cNvSpPr>
            <a:spLocks noGrp="1"/>
          </p:cNvSpPr>
          <p:nvPr>
            <p:ph type="title"/>
          </p:nvPr>
        </p:nvSpPr>
        <p:spPr>
          <a:xfrm>
            <a:off x="1079500" y="1011238"/>
            <a:ext cx="10026650" cy="655637"/>
          </a:xfrm>
        </p:spPr>
        <p:txBody>
          <a:bodyPr>
            <a:normAutofit/>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2B64494-3C1C-49FE-ADB2-6F41CEEA82EF}"/>
              </a:ext>
            </a:extLst>
          </p:cNvPr>
          <p:cNvSpPr>
            <a:spLocks noGrp="1"/>
          </p:cNvSpPr>
          <p:nvPr>
            <p:ph type="body" idx="1"/>
          </p:nvPr>
        </p:nvSpPr>
        <p:spPr>
          <a:xfrm>
            <a:off x="107950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EE19A6-8340-43A4-9B30-A27DEB9E2BF1}"/>
              </a:ext>
            </a:extLst>
          </p:cNvPr>
          <p:cNvSpPr>
            <a:spLocks noGrp="1"/>
          </p:cNvSpPr>
          <p:nvPr>
            <p:ph sz="half" idx="2"/>
          </p:nvPr>
        </p:nvSpPr>
        <p:spPr>
          <a:xfrm>
            <a:off x="1079500" y="2525561"/>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9D4B31-0090-483A-BF84-CEA2B22D51D5}"/>
              </a:ext>
            </a:extLst>
          </p:cNvPr>
          <p:cNvSpPr>
            <a:spLocks noGrp="1"/>
          </p:cNvSpPr>
          <p:nvPr>
            <p:ph type="body" sz="quarter" idx="3"/>
          </p:nvPr>
        </p:nvSpPr>
        <p:spPr>
          <a:xfrm>
            <a:off x="636495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8DB9E9-0BD8-4F85-9342-5C5BA0D35CEA}"/>
              </a:ext>
            </a:extLst>
          </p:cNvPr>
          <p:cNvSpPr>
            <a:spLocks noGrp="1"/>
          </p:cNvSpPr>
          <p:nvPr>
            <p:ph sz="quarter" idx="4"/>
          </p:nvPr>
        </p:nvSpPr>
        <p:spPr>
          <a:xfrm>
            <a:off x="6364950" y="2525560"/>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52AE3D3E-6168-45C3-BAB4-04FFFB983541}"/>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8" name="Footer Placeholder 7">
            <a:extLst>
              <a:ext uri="{FF2B5EF4-FFF2-40B4-BE49-F238E27FC236}">
                <a16:creationId xmlns:a16="http://schemas.microsoft.com/office/drawing/2014/main" id="{DA8F8D02-7CCF-4321-847A-CD553E52A342}"/>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9" name="Slide Number Placeholder 8">
            <a:extLst>
              <a:ext uri="{FF2B5EF4-FFF2-40B4-BE49-F238E27FC236}">
                <a16:creationId xmlns:a16="http://schemas.microsoft.com/office/drawing/2014/main" id="{9F966368-2A9A-4617-A2A9-E4E9ACD06381}"/>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377180314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855A-C7D7-455F-BD47-AB4221DD0240}"/>
              </a:ext>
            </a:extLst>
          </p:cNvPr>
          <p:cNvSpPr>
            <a:spLocks noGrp="1"/>
          </p:cNvSpPr>
          <p:nvPr>
            <p:ph type="title"/>
          </p:nvPr>
        </p:nvSpPr>
        <p:spPr>
          <a:xfrm>
            <a:off x="1079500" y="1079500"/>
            <a:ext cx="10026650" cy="4689475"/>
          </a:xfrm>
        </p:spPr>
        <p:txBody>
          <a:bodyPr anchor="ct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1629F6FD-C2F8-4688-B52A-ED76F48B8B41}"/>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4" name="Footer Placeholder 3">
            <a:extLst>
              <a:ext uri="{FF2B5EF4-FFF2-40B4-BE49-F238E27FC236}">
                <a16:creationId xmlns:a16="http://schemas.microsoft.com/office/drawing/2014/main" id="{AB358F0F-237C-4F8E-A5A7-48269F700B1D}"/>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68C3629E-70C3-44A4-A268-2194CD424AF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379163642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0232D4-EC56-49D3-B967-D972B5E5E2C1}"/>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3" name="Footer Placeholder 2">
            <a:extLst>
              <a:ext uri="{FF2B5EF4-FFF2-40B4-BE49-F238E27FC236}">
                <a16:creationId xmlns:a16="http://schemas.microsoft.com/office/drawing/2014/main" id="{0B2C3171-136A-405F-B1CF-C0DAFAA21E41}"/>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4" name="Slide Number Placeholder 3">
            <a:extLst>
              <a:ext uri="{FF2B5EF4-FFF2-40B4-BE49-F238E27FC236}">
                <a16:creationId xmlns:a16="http://schemas.microsoft.com/office/drawing/2014/main" id="{76523E7E-BA29-40D2-BE24-10E7F705040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85821733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607EF-706F-47DD-B487-7C3E4EDE1945}"/>
              </a:ext>
            </a:extLst>
          </p:cNvPr>
          <p:cNvSpPr>
            <a:spLocks noGrp="1"/>
          </p:cNvSpPr>
          <p:nvPr>
            <p:ph type="title"/>
          </p:nvPr>
        </p:nvSpPr>
        <p:spPr>
          <a:xfrm>
            <a:off x="1071607" y="1011238"/>
            <a:ext cx="3906000" cy="1292400"/>
          </a:xfrm>
        </p:spPr>
        <p:txBody>
          <a:bodyPr anchor="t" anchorCtr="0">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8298442-7D9F-4D62-866B-FBA382F06C4C}"/>
              </a:ext>
            </a:extLst>
          </p:cNvPr>
          <p:cNvSpPr>
            <a:spLocks noGrp="1"/>
          </p:cNvSpPr>
          <p:nvPr>
            <p:ph idx="1"/>
          </p:nvPr>
        </p:nvSpPr>
        <p:spPr>
          <a:xfrm>
            <a:off x="5537200" y="955230"/>
            <a:ext cx="5583193" cy="4813745"/>
          </a:xfrm>
        </p:spPr>
        <p:txBody>
          <a:bodyPr/>
          <a:lstStyle>
            <a:lvl1pPr marL="0" indent="0">
              <a:lnSpc>
                <a:spcPct val="100000"/>
              </a:lnSpc>
              <a:buFontTx/>
              <a:buNone/>
              <a:defRPr sz="4800"/>
            </a:lvl1pPr>
            <a:lvl2pPr marL="0">
              <a:lnSpc>
                <a:spcPct val="100000"/>
              </a:lnSpc>
              <a:defRPr sz="4800"/>
            </a:lvl2pPr>
            <a:lvl3pPr marL="0" indent="0">
              <a:buNone/>
              <a:defRPr sz="2000"/>
            </a:lvl3pPr>
            <a:lvl4pPr marL="0">
              <a:defRPr sz="2000"/>
            </a:lvl4pPr>
            <a:lvl5pPr marL="360000">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67D1DB7-AC43-460E-B3C5-9F8B37D1B50A}"/>
              </a:ext>
            </a:extLst>
          </p:cNvPr>
          <p:cNvSpPr>
            <a:spLocks noGrp="1"/>
          </p:cNvSpPr>
          <p:nvPr>
            <p:ph type="body" sz="half" idx="2"/>
          </p:nvPr>
        </p:nvSpPr>
        <p:spPr>
          <a:xfrm>
            <a:off x="1079499" y="2664000"/>
            <a:ext cx="3905999" cy="3106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0C5DE9-6995-4F6E-AF64-6CE9A677971D}"/>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6" name="Footer Placeholder 5">
            <a:extLst>
              <a:ext uri="{FF2B5EF4-FFF2-40B4-BE49-F238E27FC236}">
                <a16:creationId xmlns:a16="http://schemas.microsoft.com/office/drawing/2014/main" id="{388BC655-2B4D-48CA-90B9-740400332295}"/>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1314A7E0-1D83-4CE0-9FFE-3EEE2B3C27E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307742700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7F85-950A-4BED-AE31-5C85DE4FA488}"/>
              </a:ext>
            </a:extLst>
          </p:cNvPr>
          <p:cNvSpPr>
            <a:spLocks noGrp="1"/>
          </p:cNvSpPr>
          <p:nvPr>
            <p:ph type="title"/>
          </p:nvPr>
        </p:nvSpPr>
        <p:spPr>
          <a:xfrm>
            <a:off x="1079501" y="1011238"/>
            <a:ext cx="3905250" cy="1292662"/>
          </a:xfrm>
        </p:spPr>
        <p:txBody>
          <a:bodyPr anchor="t"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813A008-3741-4305-8A06-C0D8404A32BB}"/>
              </a:ext>
            </a:extLst>
          </p:cNvPr>
          <p:cNvSpPr>
            <a:spLocks noGrp="1"/>
          </p:cNvSpPr>
          <p:nvPr>
            <p:ph type="pic" idx="1"/>
          </p:nvPr>
        </p:nvSpPr>
        <p:spPr>
          <a:xfrm>
            <a:off x="5537200" y="531813"/>
            <a:ext cx="6113812" cy="57848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F2ADC63-3365-4920-AF26-600F4D2EA579}"/>
              </a:ext>
            </a:extLst>
          </p:cNvPr>
          <p:cNvSpPr>
            <a:spLocks noGrp="1"/>
          </p:cNvSpPr>
          <p:nvPr>
            <p:ph type="body" sz="half" idx="2"/>
          </p:nvPr>
        </p:nvSpPr>
        <p:spPr>
          <a:xfrm>
            <a:off x="1079500" y="2663825"/>
            <a:ext cx="3905250" cy="310515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C161BE-EF8B-4F4D-8197-61442EBC46BD}"/>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6" name="Footer Placeholder 5">
            <a:extLst>
              <a:ext uri="{FF2B5EF4-FFF2-40B4-BE49-F238E27FC236}">
                <a16:creationId xmlns:a16="http://schemas.microsoft.com/office/drawing/2014/main" id="{9FD37897-BFE5-414E-9334-53116988DC37}"/>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3F5BF024-9A20-4B80-976D-420DCCD1616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69681346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00152-D18D-4405-8FB2-5985831B57A0}"/>
              </a:ext>
            </a:extLst>
          </p:cNvPr>
          <p:cNvSpPr>
            <a:spLocks noGrp="1"/>
          </p:cNvSpPr>
          <p:nvPr>
            <p:ph type="title"/>
          </p:nvPr>
        </p:nvSpPr>
        <p:spPr>
          <a:xfrm>
            <a:off x="1079500" y="1011238"/>
            <a:ext cx="10026650" cy="655637"/>
          </a:xfrm>
          <a:prstGeom prst="rect">
            <a:avLst/>
          </a:prstGeom>
        </p:spPr>
        <p:txBody>
          <a:bodyPr vert="horz" lIns="0" tIns="0" rIns="0" bIns="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2E92E1-0C4A-474E-8E29-8DB404101BA7}"/>
              </a:ext>
            </a:extLst>
          </p:cNvPr>
          <p:cNvSpPr>
            <a:spLocks noGrp="1"/>
          </p:cNvSpPr>
          <p:nvPr>
            <p:ph type="body" idx="1"/>
          </p:nvPr>
        </p:nvSpPr>
        <p:spPr>
          <a:xfrm>
            <a:off x="1079500" y="1790700"/>
            <a:ext cx="10026650" cy="3978275"/>
          </a:xfrm>
          <a:prstGeom prst="rect">
            <a:avLst/>
          </a:prstGeom>
        </p:spPr>
        <p:txBody>
          <a:bodyPr vert="horz" lIns="0" tIns="0" rIns="0" bIns="0" rtlCol="0" anchor="t"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122E245-B48B-4526-8D2D-9475E64B0624}"/>
              </a:ext>
            </a:extLst>
          </p:cNvPr>
          <p:cNvSpPr>
            <a:spLocks noGrp="1"/>
          </p:cNvSpPr>
          <p:nvPr>
            <p:ph type="dt" sz="half" idx="2"/>
          </p:nvPr>
        </p:nvSpPr>
        <p:spPr>
          <a:xfrm>
            <a:off x="541338" y="6401999"/>
            <a:ext cx="2206625" cy="369332"/>
          </a:xfrm>
          <a:prstGeom prst="rect">
            <a:avLst/>
          </a:prstGeom>
        </p:spPr>
        <p:txBody>
          <a:bodyPr vert="horz" lIns="0" tIns="0" rIns="0" bIns="0" rtlCol="0" anchor="ctr">
            <a:normAutofit/>
          </a:bodyPr>
          <a:lstStyle>
            <a:lvl1pPr algn="l">
              <a:defRPr sz="1000" cap="all" spc="300" baseline="0">
                <a:solidFill>
                  <a:schemeClr val="tx1">
                    <a:alpha val="70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C2A0FE5C-A494-40F2-A357-786AFFA6318E}"/>
              </a:ext>
            </a:extLst>
          </p:cNvPr>
          <p:cNvSpPr>
            <a:spLocks noGrp="1"/>
          </p:cNvSpPr>
          <p:nvPr>
            <p:ph type="ftr" sz="quarter" idx="3"/>
          </p:nvPr>
        </p:nvSpPr>
        <p:spPr>
          <a:xfrm>
            <a:off x="3308350" y="6401999"/>
            <a:ext cx="5575300" cy="369332"/>
          </a:xfrm>
          <a:prstGeom prst="rect">
            <a:avLst/>
          </a:prstGeom>
        </p:spPr>
        <p:txBody>
          <a:bodyPr vert="horz" lIns="0" tIns="0" rIns="0" bIns="0" rtlCol="0" anchor="ctr">
            <a:normAutofit/>
          </a:bodyPr>
          <a:lstStyle>
            <a:lvl1pPr algn="ctr">
              <a:defRPr sz="1000" cap="all" spc="300" baseline="0">
                <a:solidFill>
                  <a:schemeClr val="tx1">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504686A1-EDE2-44D9-A671-F708A6F883D7}"/>
              </a:ext>
            </a:extLst>
          </p:cNvPr>
          <p:cNvSpPr>
            <a:spLocks noGrp="1"/>
          </p:cNvSpPr>
          <p:nvPr>
            <p:ph type="sldNum" sz="quarter" idx="4"/>
          </p:nvPr>
        </p:nvSpPr>
        <p:spPr>
          <a:xfrm>
            <a:off x="9442800" y="6401999"/>
            <a:ext cx="2208212" cy="369332"/>
          </a:xfrm>
          <a:prstGeom prst="rect">
            <a:avLst/>
          </a:prstGeom>
        </p:spPr>
        <p:txBody>
          <a:bodyPr vert="horz" lIns="0" tIns="0" rIns="0" bIns="0" rtlCol="0" anchor="ctr">
            <a:normAutofit/>
          </a:bodyPr>
          <a:lstStyle>
            <a:lvl1pPr algn="r">
              <a:defRPr sz="1000" cap="all" spc="300" baseline="0">
                <a:solidFill>
                  <a:schemeClr val="tx1">
                    <a:alpha val="70000"/>
                  </a:schemeClr>
                </a:solidFill>
              </a:defRPr>
            </a:lvl1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668852336"/>
      </p:ext>
    </p:extLst>
  </p:cSld>
  <p:clrMap bg1="dk1" tx1="lt1" bg2="dk2" tx2="lt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 id="2147483719" r:id="rId16"/>
    <p:sldLayoutId id="2147483720" r:id="rId17"/>
    <p:sldLayoutId id="2147483721" r:id="rId18"/>
    <p:sldLayoutId id="2147483722" r:id="rId19"/>
    <p:sldLayoutId id="2147483723" r:id="rId20"/>
    <p:sldLayoutId id="2147483724" r:id="rId21"/>
    <p:sldLayoutId id="2147483725" r:id="rId22"/>
    <p:sldLayoutId id="2147483726" r:id="rId23"/>
  </p:sldLayoutIdLst>
  <p:hf sldNum="0" hdr="0" ftr="0" dt="0"/>
  <p:txStyles>
    <p:title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p:titleStyle>
    <p:bodyStyle>
      <a:lvl1pPr marL="360000" indent="-36000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1pPr>
      <a:lvl2pPr marL="36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2pPr>
      <a:lvl3pPr marL="108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3pPr>
      <a:lvl4pPr marL="108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0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19">
          <p15:clr>
            <a:srgbClr val="5ACBF0"/>
          </p15:clr>
        </p15:guide>
        <p15:guide id="2" pos="1731">
          <p15:clr>
            <a:srgbClr val="5ACBF0"/>
          </p15:clr>
        </p15:guide>
        <p15:guide id="3" pos="3140">
          <p15:clr>
            <a:srgbClr val="5ACBF0"/>
          </p15:clr>
        </p15:guide>
        <p15:guide id="4" pos="3488">
          <p15:clr>
            <a:srgbClr val="5ACBF0"/>
          </p15:clr>
        </p15:guide>
        <p15:guide id="5" pos="2788">
          <p15:clr>
            <a:srgbClr val="5ACBF0"/>
          </p15:clr>
        </p15:guide>
        <p15:guide id="6" pos="2434">
          <p15:clr>
            <a:srgbClr val="5ACBF0"/>
          </p15:clr>
        </p15:guide>
        <p15:guide id="7" pos="2084">
          <p15:clr>
            <a:srgbClr val="5ACBF0"/>
          </p15:clr>
        </p15:guide>
        <p15:guide id="8" pos="341">
          <p15:clr>
            <a:srgbClr val="F26B43"/>
          </p15:clr>
        </p15:guide>
        <p15:guide id="9" pos="1384">
          <p15:clr>
            <a:srgbClr val="5ACBF0"/>
          </p15:clr>
        </p15:guide>
        <p15:guide id="10" pos="1032">
          <p15:clr>
            <a:srgbClr val="5ACBF0"/>
          </p15:clr>
        </p15:guide>
        <p15:guide id="11" pos="680">
          <p15:clr>
            <a:srgbClr val="FDE53C"/>
          </p15:clr>
        </p15:guide>
        <p15:guide id="12" pos="4192">
          <p15:clr>
            <a:srgbClr val="5ACBF0"/>
          </p15:clr>
        </p15:guide>
        <p15:guide id="13" pos="4543">
          <p15:clr>
            <a:srgbClr val="5ACBF0"/>
          </p15:clr>
        </p15:guide>
        <p15:guide id="14" pos="4892">
          <p15:clr>
            <a:srgbClr val="5ACBF0"/>
          </p15:clr>
        </p15:guide>
        <p15:guide id="15" pos="5244">
          <p15:clr>
            <a:srgbClr val="5ACBF0"/>
          </p15:clr>
        </p15:guide>
        <p15:guide id="16" pos="5596">
          <p15:clr>
            <a:srgbClr val="5ACBF0"/>
          </p15:clr>
        </p15:guide>
        <p15:guide id="17" pos="5948">
          <p15:clr>
            <a:srgbClr val="5ACBF0"/>
          </p15:clr>
        </p15:guide>
        <p15:guide id="18" pos="6296">
          <p15:clr>
            <a:srgbClr val="5ACBF0"/>
          </p15:clr>
        </p15:guide>
        <p15:guide id="19" pos="6648">
          <p15:clr>
            <a:srgbClr val="5ACBF0"/>
          </p15:clr>
        </p15:guide>
        <p15:guide id="20" pos="6996">
          <p15:clr>
            <a:srgbClr val="FDE53C"/>
          </p15:clr>
        </p15:guide>
        <p15:guide id="21" orient="horz" pos="335">
          <p15:clr>
            <a:srgbClr val="F26B43"/>
          </p15:clr>
        </p15:guide>
        <p15:guide id="22" orient="horz" pos="680">
          <p15:clr>
            <a:srgbClr val="FDE53C"/>
          </p15:clr>
        </p15:guide>
        <p15:guide id="23" orient="horz" pos="1050">
          <p15:clr>
            <a:srgbClr val="5ACBF0"/>
          </p15:clr>
        </p15:guide>
        <p15:guide id="24" orient="horz" pos="1791">
          <p15:clr>
            <a:srgbClr val="5ACBF0"/>
          </p15:clr>
        </p15:guide>
        <p15:guide id="26" orient="horz" pos="2530">
          <p15:clr>
            <a:srgbClr val="5ACBF0"/>
          </p15:clr>
        </p15:guide>
        <p15:guide id="27" orient="horz" pos="2899">
          <p15:clr>
            <a:srgbClr val="5ACBF0"/>
          </p15:clr>
        </p15:guide>
        <p15:guide id="28" orient="horz" pos="3268">
          <p15:clr>
            <a:srgbClr val="5ACBF0"/>
          </p15:clr>
        </p15:guide>
        <p15:guide id="29" orient="horz" pos="3634">
          <p15:clr>
            <a:srgbClr val="FDE53C"/>
          </p15:clr>
        </p15:guide>
        <p15:guide id="30" orient="horz" pos="3979">
          <p15:clr>
            <a:srgbClr val="F26B43"/>
          </p15:clr>
        </p15:guide>
        <p15:guide id="31" orient="horz" pos="2160">
          <p15:clr>
            <a:srgbClr val="FDE53C"/>
          </p15:clr>
        </p15:guide>
        <p15:guide id="32" pos="7340">
          <p15:clr>
            <a:srgbClr val="F26B43"/>
          </p15:clr>
        </p15:guide>
        <p15:guide id="33" pos="3840">
          <p15:clr>
            <a:srgbClr val="FDE53C"/>
          </p15:clr>
        </p15:guide>
        <p15:guide id="34" orient="horz" pos="637">
          <p15:clr>
            <a:srgbClr val="C35EA4"/>
          </p15:clr>
        </p15:guide>
        <p15:guide id="35" orient="horz" pos="1128">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9" name="Rectangle 58">
            <a:extLst>
              <a:ext uri="{FF2B5EF4-FFF2-40B4-BE49-F238E27FC236}">
                <a16:creationId xmlns:a16="http://schemas.microsoft.com/office/drawing/2014/main" id="{1AEB7F98-32EC-40D3-89EE-C84330231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E381C4-F52E-F586-1465-77001CB91EEC}"/>
              </a:ext>
            </a:extLst>
          </p:cNvPr>
          <p:cNvSpPr>
            <a:spLocks noGrp="1"/>
          </p:cNvSpPr>
          <p:nvPr>
            <p:ph type="ctrTitle"/>
          </p:nvPr>
        </p:nvSpPr>
        <p:spPr>
          <a:xfrm>
            <a:off x="540988" y="540033"/>
            <a:ext cx="3884962" cy="1331604"/>
          </a:xfrm>
        </p:spPr>
        <p:txBody>
          <a:bodyPr vert="horz" lIns="0" tIns="0" rIns="0" bIns="0" rtlCol="0" anchor="b" anchorCtr="0">
            <a:normAutofit/>
          </a:bodyPr>
          <a:lstStyle/>
          <a:p>
            <a:pPr>
              <a:lnSpc>
                <a:spcPct val="90000"/>
              </a:lnSpc>
            </a:pPr>
            <a:r>
              <a:rPr lang="en-US" sz="2200"/>
              <a:t>Tesla Supercharging Stations Location Prediction</a:t>
            </a:r>
          </a:p>
        </p:txBody>
      </p:sp>
      <p:cxnSp>
        <p:nvCxnSpPr>
          <p:cNvPr id="61" name="Straight Connector 60">
            <a:extLst>
              <a:ext uri="{FF2B5EF4-FFF2-40B4-BE49-F238E27FC236}">
                <a16:creationId xmlns:a16="http://schemas.microsoft.com/office/drawing/2014/main" id="{77C6DF49-CBE3-4038-AC78-35DE4FD7C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13469" y="231020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4661946-ADCF-565C-2463-8859B51F03B8}"/>
              </a:ext>
            </a:extLst>
          </p:cNvPr>
          <p:cNvSpPr txBox="1"/>
          <p:nvPr/>
        </p:nvSpPr>
        <p:spPr>
          <a:xfrm>
            <a:off x="540988" y="2759076"/>
            <a:ext cx="3884962" cy="3009899"/>
          </a:xfrm>
          <a:prstGeom prst="rect">
            <a:avLst/>
          </a:prstGeom>
        </p:spPr>
        <p:txBody>
          <a:bodyPr rot="0" spcFirstLastPara="0" vertOverflow="overflow" horzOverflow="overflow" vert="horz" lIns="0" tIns="0" rIns="0" bIns="0" numCol="1" spcCol="0" rtlCol="0" fromWordArt="0" anchor="t" anchorCtr="0" forceAA="0" compatLnSpc="1">
            <a:prstTxWarp prst="textNoShape">
              <a:avLst/>
            </a:prstTxWarp>
            <a:normAutofit/>
          </a:bodyPr>
          <a:lstStyle/>
          <a:p>
            <a:pPr>
              <a:lnSpc>
                <a:spcPct val="125000"/>
              </a:lnSpc>
              <a:spcAft>
                <a:spcPts val="600"/>
              </a:spcAft>
              <a:buClr>
                <a:schemeClr val="accent1">
                  <a:lumMod val="60000"/>
                  <a:lumOff val="40000"/>
                </a:schemeClr>
              </a:buClr>
            </a:pPr>
            <a:r>
              <a:rPr lang="en-US" sz="2000">
                <a:solidFill>
                  <a:schemeClr val="tx1">
                    <a:alpha val="70000"/>
                  </a:schemeClr>
                </a:solidFill>
              </a:rPr>
              <a:t>Venkat Jagadeesh Jampani</a:t>
            </a:r>
          </a:p>
          <a:p>
            <a:pPr>
              <a:lnSpc>
                <a:spcPct val="125000"/>
              </a:lnSpc>
              <a:spcAft>
                <a:spcPts val="600"/>
              </a:spcAft>
              <a:buClr>
                <a:schemeClr val="accent1">
                  <a:lumMod val="60000"/>
                  <a:lumOff val="40000"/>
                </a:schemeClr>
              </a:buClr>
            </a:pPr>
            <a:r>
              <a:rPr lang="en-US" sz="2000">
                <a:solidFill>
                  <a:schemeClr val="tx1">
                    <a:alpha val="70000"/>
                  </a:schemeClr>
                </a:solidFill>
              </a:rPr>
              <a:t>DSC-680 - Applied Data Science – Project 1</a:t>
            </a:r>
          </a:p>
        </p:txBody>
      </p:sp>
      <p:sp>
        <p:nvSpPr>
          <p:cNvPr id="63" name="Rectangle 62">
            <a:extLst>
              <a:ext uri="{FF2B5EF4-FFF2-40B4-BE49-F238E27FC236}">
                <a16:creationId xmlns:a16="http://schemas.microsoft.com/office/drawing/2014/main" id="{DAD9000E-708C-464D-A86F-4ABE391B6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6337" y="0"/>
            <a:ext cx="7205663" cy="6858000"/>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pic>
        <p:nvPicPr>
          <p:cNvPr id="52" name="Picture 51" descr="Green electric car charging symbol on pavement">
            <a:extLst>
              <a:ext uri="{FF2B5EF4-FFF2-40B4-BE49-F238E27FC236}">
                <a16:creationId xmlns:a16="http://schemas.microsoft.com/office/drawing/2014/main" id="{2D960028-FD1C-3ED0-627B-69C9338FA0AF}"/>
              </a:ext>
            </a:extLst>
          </p:cNvPr>
          <p:cNvPicPr>
            <a:picLocks noChangeAspect="1"/>
          </p:cNvPicPr>
          <p:nvPr/>
        </p:nvPicPr>
        <p:blipFill rotWithShape="1">
          <a:blip r:embed="rId3"/>
          <a:srcRect t="7867" b="7867"/>
          <a:stretch/>
        </p:blipFill>
        <p:spPr>
          <a:xfrm>
            <a:off x="5537200" y="1710364"/>
            <a:ext cx="6113812" cy="3434616"/>
          </a:xfrm>
          <a:prstGeom prst="rect">
            <a:avLst/>
          </a:prstGeom>
        </p:spPr>
      </p:pic>
    </p:spTree>
    <p:extLst>
      <p:ext uri="{BB962C8B-B14F-4D97-AF65-F5344CB8AC3E}">
        <p14:creationId xmlns:p14="http://schemas.microsoft.com/office/powerpoint/2010/main" val="2420619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5">
            <a:extLst>
              <a:ext uri="{FF2B5EF4-FFF2-40B4-BE49-F238E27FC236}">
                <a16:creationId xmlns:a16="http://schemas.microsoft.com/office/drawing/2014/main" id="{B14C0111-86AA-B377-753D-02A3CA89F8E6}"/>
              </a:ext>
            </a:extLst>
          </p:cNvPr>
          <p:cNvSpPr>
            <a:spLocks noGrp="1"/>
          </p:cNvSpPr>
          <p:nvPr>
            <p:ph type="title"/>
          </p:nvPr>
        </p:nvSpPr>
        <p:spPr>
          <a:xfrm>
            <a:off x="1080000" y="862151"/>
            <a:ext cx="6120000" cy="1009486"/>
          </a:xfrm>
        </p:spPr>
        <p:txBody>
          <a:bodyPr vert="horz" lIns="0" tIns="0" rIns="0" bIns="0" rtlCol="0" anchor="b" anchorCtr="0">
            <a:normAutofit/>
          </a:bodyPr>
          <a:lstStyle/>
          <a:p>
            <a:pPr algn="ctr"/>
            <a:r>
              <a:rPr lang="en-US" dirty="0"/>
              <a:t>Agenda</a:t>
            </a:r>
            <a:endParaRPr lang="en-US"/>
          </a:p>
        </p:txBody>
      </p:sp>
      <p:cxnSp>
        <p:nvCxnSpPr>
          <p:cNvPr id="24" name="Straight Connector 23">
            <a:extLst>
              <a:ext uri="{FF2B5EF4-FFF2-40B4-BE49-F238E27FC236}">
                <a16:creationId xmlns:a16="http://schemas.microsoft.com/office/drawing/2014/main" id="{77C6DF49-CBE3-4038-AC78-35DE4FD7C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70000" y="2310207"/>
            <a:ext cx="540000" cy="0"/>
          </a:xfrm>
          <a:prstGeom prst="line">
            <a:avLst/>
          </a:prstGeom>
          <a:ln w="1016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03252AFB-1364-05E7-C423-89DB466EDAD6}"/>
              </a:ext>
            </a:extLst>
          </p:cNvPr>
          <p:cNvSpPr>
            <a:spLocks noGrp="1"/>
          </p:cNvSpPr>
          <p:nvPr>
            <p:ph type="body" sz="half" idx="2"/>
          </p:nvPr>
        </p:nvSpPr>
        <p:spPr>
          <a:xfrm>
            <a:off x="1080000" y="2759076"/>
            <a:ext cx="6121400" cy="3009899"/>
          </a:xfrm>
        </p:spPr>
        <p:txBody>
          <a:bodyPr vert="horz" lIns="0" tIns="0" rIns="0" bIns="0" rtlCol="0" anchor="t" anchorCtr="0">
            <a:normAutofit/>
          </a:bodyPr>
          <a:lstStyle/>
          <a:p>
            <a:pPr marL="359410" indent="-359410"/>
            <a:r>
              <a:rPr lang="en-US"/>
              <a:t>Introduction</a:t>
            </a:r>
          </a:p>
          <a:p>
            <a:pPr marL="359410" indent="-359410"/>
            <a:r>
              <a:rPr lang="en-US"/>
              <a:t>Problem Statement</a:t>
            </a:r>
          </a:p>
          <a:p>
            <a:pPr marL="359410" indent="-359410"/>
            <a:r>
              <a:rPr lang="en-US"/>
              <a:t>Solution</a:t>
            </a:r>
          </a:p>
          <a:p>
            <a:pPr marL="359410" indent="-359410"/>
            <a:r>
              <a:rPr lang="en-US"/>
              <a:t>Process Flow</a:t>
            </a:r>
          </a:p>
          <a:p>
            <a:pPr marL="359410" indent="-359410"/>
            <a:r>
              <a:rPr lang="en-US"/>
              <a:t>Summary</a:t>
            </a:r>
          </a:p>
          <a:p>
            <a:pPr marL="359410" indent="-359410"/>
            <a:r>
              <a:rPr lang="en-US"/>
              <a:t>Thank  you</a:t>
            </a:r>
          </a:p>
          <a:p>
            <a:pPr marL="359410" indent="-359410"/>
            <a:endParaRPr lang="en-US"/>
          </a:p>
          <a:p>
            <a:pPr marL="359410" indent="-359410"/>
            <a:endParaRPr lang="en-US"/>
          </a:p>
        </p:txBody>
      </p:sp>
      <p:pic>
        <p:nvPicPr>
          <p:cNvPr id="18" name="Picture 17" descr="A calendar on top of a flat yellow surface">
            <a:extLst>
              <a:ext uri="{FF2B5EF4-FFF2-40B4-BE49-F238E27FC236}">
                <a16:creationId xmlns:a16="http://schemas.microsoft.com/office/drawing/2014/main" id="{24B07B8C-21DA-6850-BD1D-6771800991BB}"/>
              </a:ext>
            </a:extLst>
          </p:cNvPr>
          <p:cNvPicPr>
            <a:picLocks noChangeAspect="1"/>
          </p:cNvPicPr>
          <p:nvPr/>
        </p:nvPicPr>
        <p:blipFill rotWithShape="1">
          <a:blip r:embed="rId3"/>
          <a:srcRect r="62378" b="-3"/>
          <a:stretch/>
        </p:blipFill>
        <p:spPr>
          <a:xfrm>
            <a:off x="8321011" y="10"/>
            <a:ext cx="3870989" cy="6857990"/>
          </a:xfrm>
          <a:prstGeom prst="rect">
            <a:avLst/>
          </a:prstGeom>
        </p:spPr>
      </p:pic>
    </p:spTree>
    <p:extLst>
      <p:ext uri="{BB962C8B-B14F-4D97-AF65-F5344CB8AC3E}">
        <p14:creationId xmlns:p14="http://schemas.microsoft.com/office/powerpoint/2010/main" val="4148681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701C0CAB-6A03-4C6A-9FAA-2198477536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F982E0B2-AA9C-441C-A08E-A9DF9CF121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728046" y="4869342"/>
            <a:ext cx="1623711" cy="630920"/>
            <a:chOff x="9588346" y="4824892"/>
            <a:chExt cx="1623711" cy="630920"/>
          </a:xfrm>
        </p:grpSpPr>
        <p:sp>
          <p:nvSpPr>
            <p:cNvPr id="31" name="Freeform: Shape 30">
              <a:extLst>
                <a:ext uri="{FF2B5EF4-FFF2-40B4-BE49-F238E27FC236}">
                  <a16:creationId xmlns:a16="http://schemas.microsoft.com/office/drawing/2014/main" id="{A4A2E074-C10D-4C57-AB72-B631E4D7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0B037EB3-1772-4BA8-A95A-E5DBDFEA32B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flipH="1">
              <a:off x="10112436" y="4359902"/>
              <a:ext cx="571820" cy="1620000"/>
              <a:chOff x="8482785" y="4330454"/>
              <a:chExt cx="571820" cy="1620000"/>
            </a:xfrm>
          </p:grpSpPr>
          <p:sp>
            <p:nvSpPr>
              <p:cNvPr id="33" name="Freeform: Shape 32">
                <a:extLst>
                  <a:ext uri="{FF2B5EF4-FFF2-40B4-BE49-F238E27FC236}">
                    <a16:creationId xmlns:a16="http://schemas.microsoft.com/office/drawing/2014/main" id="{A1F47AC1-63D0-47F3-9728-1A0A05434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4" name="Straight Connector 33">
                <a:extLst>
                  <a:ext uri="{FF2B5EF4-FFF2-40B4-BE49-F238E27FC236}">
                    <a16:creationId xmlns:a16="http://schemas.microsoft.com/office/drawing/2014/main" id="{803A57D6-0C36-4560-A08A-16768551EF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 useBgFill="1">
        <p:nvSpPr>
          <p:cNvPr id="36" name="Rectangle 35">
            <a:extLst>
              <a:ext uri="{FF2B5EF4-FFF2-40B4-BE49-F238E27FC236}">
                <a16:creationId xmlns:a16="http://schemas.microsoft.com/office/drawing/2014/main" id="{CA5B2A81-2C8E-4963-AFD4-E539D168B4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17" descr="Woman and girl charging car">
            <a:extLst>
              <a:ext uri="{FF2B5EF4-FFF2-40B4-BE49-F238E27FC236}">
                <a16:creationId xmlns:a16="http://schemas.microsoft.com/office/drawing/2014/main" id="{AF3B1638-8D86-9297-862F-D554B1D506EC}"/>
              </a:ext>
            </a:extLst>
          </p:cNvPr>
          <p:cNvPicPr>
            <a:picLocks noGrp="1" noChangeAspect="1"/>
          </p:cNvPicPr>
          <p:nvPr>
            <p:ph type="pic" sz="quarter" idx="15"/>
          </p:nvPr>
        </p:nvPicPr>
        <p:blipFill rotWithShape="1">
          <a:blip r:embed="rId3"/>
          <a:srcRect l="12469" r="12469"/>
          <a:stretch/>
        </p:blipFill>
        <p:spPr>
          <a:xfrm>
            <a:off x="20" y="10"/>
            <a:ext cx="3862780" cy="3430790"/>
          </a:xfrm>
          <a:prstGeom prst="rect">
            <a:avLst/>
          </a:prstGeom>
        </p:spPr>
      </p:pic>
      <p:pic>
        <p:nvPicPr>
          <p:cNvPr id="7" name="Picture Placeholder 6" descr="Electric car being charged">
            <a:extLst>
              <a:ext uri="{FF2B5EF4-FFF2-40B4-BE49-F238E27FC236}">
                <a16:creationId xmlns:a16="http://schemas.microsoft.com/office/drawing/2014/main" id="{0C1F56FC-13FD-CF18-C27C-BB919D2032EC}"/>
              </a:ext>
            </a:extLst>
          </p:cNvPr>
          <p:cNvPicPr>
            <a:picLocks noGrp="1" noChangeAspect="1"/>
          </p:cNvPicPr>
          <p:nvPr>
            <p:ph type="pic" sz="quarter" idx="14"/>
          </p:nvPr>
        </p:nvPicPr>
        <p:blipFill rotWithShape="1">
          <a:blip r:embed="rId4"/>
          <a:srcRect l="4012" r="20831" b="-3"/>
          <a:stretch/>
        </p:blipFill>
        <p:spPr>
          <a:xfrm>
            <a:off x="20" y="3427200"/>
            <a:ext cx="3862780" cy="3430800"/>
          </a:xfrm>
          <a:prstGeom prst="rect">
            <a:avLst/>
          </a:prstGeom>
        </p:spPr>
      </p:pic>
      <p:cxnSp>
        <p:nvCxnSpPr>
          <p:cNvPr id="38" name="Straight Connector 37">
            <a:extLst>
              <a:ext uri="{FF2B5EF4-FFF2-40B4-BE49-F238E27FC236}">
                <a16:creationId xmlns:a16="http://schemas.microsoft.com/office/drawing/2014/main" id="{9E7C23BC-DAA6-40E1-8166-B8C4439D1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73465"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19A3A88-7AE9-AE60-EF0B-ECA56E68CF25}"/>
              </a:ext>
            </a:extLst>
          </p:cNvPr>
          <p:cNvSpPr txBox="1"/>
          <p:nvPr/>
        </p:nvSpPr>
        <p:spPr>
          <a:xfrm>
            <a:off x="4986130" y="207065"/>
            <a:ext cx="659571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b="1" dirty="0"/>
              <a:t>INTRODUCTION</a:t>
            </a:r>
          </a:p>
        </p:txBody>
      </p:sp>
      <p:sp>
        <p:nvSpPr>
          <p:cNvPr id="5" name="TextBox 4">
            <a:extLst>
              <a:ext uri="{FF2B5EF4-FFF2-40B4-BE49-F238E27FC236}">
                <a16:creationId xmlns:a16="http://schemas.microsoft.com/office/drawing/2014/main" id="{39DBCCA6-FB0E-D73A-E668-A06DAC7AF234}"/>
              </a:ext>
            </a:extLst>
          </p:cNvPr>
          <p:cNvSpPr txBox="1"/>
          <p:nvPr/>
        </p:nvSpPr>
        <p:spPr>
          <a:xfrm>
            <a:off x="4941956" y="966304"/>
            <a:ext cx="6805543"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dirty="0"/>
              <a:t>Electric Vehicles are the most happening topic on the planet earth.</a:t>
            </a:r>
            <a:endParaRPr lang="en-US"/>
          </a:p>
          <a:p>
            <a:pPr marL="285750" indent="-285750" algn="just">
              <a:buFont typeface="Arial"/>
              <a:buChar char="•"/>
            </a:pPr>
            <a:endParaRPr lang="en-US" dirty="0"/>
          </a:p>
          <a:p>
            <a:pPr marL="285750" indent="-285750" algn="just">
              <a:buFont typeface="Arial"/>
              <a:buChar char="•"/>
            </a:pPr>
            <a:r>
              <a:rPr lang="en-US" dirty="0"/>
              <a:t>Tesla is the market leader in the production and sale of EV across the board.</a:t>
            </a:r>
          </a:p>
          <a:p>
            <a:pPr marL="285750" indent="-285750" algn="just">
              <a:buFont typeface="Arial"/>
              <a:buChar char="•"/>
            </a:pPr>
            <a:endParaRPr lang="en-US" dirty="0"/>
          </a:p>
          <a:p>
            <a:pPr marL="285750" indent="-285750" algn="just">
              <a:buFont typeface="Arial"/>
              <a:buChar char="•"/>
            </a:pPr>
            <a:r>
              <a:rPr lang="en-US" dirty="0"/>
              <a:t>Many other new and existing car manufacturers are catching the race with existing and new offerings.</a:t>
            </a:r>
          </a:p>
          <a:p>
            <a:pPr marL="285750" indent="-285750" algn="just">
              <a:buFont typeface="Arial"/>
              <a:buChar char="•"/>
            </a:pPr>
            <a:endParaRPr lang="en-US" dirty="0"/>
          </a:p>
          <a:p>
            <a:pPr marL="285750" indent="-285750" algn="just">
              <a:buFont typeface="Arial"/>
              <a:buChar char="•"/>
            </a:pPr>
            <a:r>
              <a:rPr lang="en-US" dirty="0"/>
              <a:t>There are many factors that determine the purchase of EV by the people, like cost, brand, technology, design, environment conscious and performance..</a:t>
            </a:r>
          </a:p>
          <a:p>
            <a:pPr marL="285750" indent="-285750" algn="just">
              <a:buFont typeface="Arial"/>
              <a:buChar char="•"/>
            </a:pPr>
            <a:endParaRPr lang="en-US" dirty="0"/>
          </a:p>
          <a:p>
            <a:pPr marL="285750" indent="-285750" algn="just">
              <a:buFont typeface="Arial"/>
              <a:buChar char="•"/>
            </a:pPr>
            <a:r>
              <a:rPr lang="en-US" dirty="0"/>
              <a:t>Out of all the factors one of the key factor is charge stations availability.</a:t>
            </a:r>
          </a:p>
          <a:p>
            <a:pPr marL="285750" indent="-285750" algn="just">
              <a:buFont typeface="Arial"/>
              <a:buChar char="•"/>
            </a:pPr>
            <a:endParaRPr lang="en-US" dirty="0"/>
          </a:p>
          <a:p>
            <a:endParaRPr lang="en-US" dirty="0"/>
          </a:p>
        </p:txBody>
      </p:sp>
    </p:spTree>
    <p:extLst>
      <p:ext uri="{BB962C8B-B14F-4D97-AF65-F5344CB8AC3E}">
        <p14:creationId xmlns:p14="http://schemas.microsoft.com/office/powerpoint/2010/main" val="2841478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701C0CAB-6A03-4C6A-9FAA-2198477536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F982E0B2-AA9C-441C-A08E-A9DF9CF121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728046" y="4869342"/>
            <a:ext cx="1623711" cy="630920"/>
            <a:chOff x="9588346" y="4824892"/>
            <a:chExt cx="1623711" cy="630920"/>
          </a:xfrm>
        </p:grpSpPr>
        <p:sp>
          <p:nvSpPr>
            <p:cNvPr id="31" name="Freeform: Shape 30">
              <a:extLst>
                <a:ext uri="{FF2B5EF4-FFF2-40B4-BE49-F238E27FC236}">
                  <a16:creationId xmlns:a16="http://schemas.microsoft.com/office/drawing/2014/main" id="{A4A2E074-C10D-4C57-AB72-B631E4D7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0B037EB3-1772-4BA8-A95A-E5DBDFEA32B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flipH="1">
              <a:off x="10112436" y="4359902"/>
              <a:ext cx="571820" cy="1620000"/>
              <a:chOff x="8482785" y="4330454"/>
              <a:chExt cx="571820" cy="1620000"/>
            </a:xfrm>
          </p:grpSpPr>
          <p:sp>
            <p:nvSpPr>
              <p:cNvPr id="33" name="Freeform: Shape 32">
                <a:extLst>
                  <a:ext uri="{FF2B5EF4-FFF2-40B4-BE49-F238E27FC236}">
                    <a16:creationId xmlns:a16="http://schemas.microsoft.com/office/drawing/2014/main" id="{A1F47AC1-63D0-47F3-9728-1A0A05434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4" name="Straight Connector 33">
                <a:extLst>
                  <a:ext uri="{FF2B5EF4-FFF2-40B4-BE49-F238E27FC236}">
                    <a16:creationId xmlns:a16="http://schemas.microsoft.com/office/drawing/2014/main" id="{803A57D6-0C36-4560-A08A-16768551EF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 useBgFill="1">
        <p:nvSpPr>
          <p:cNvPr id="36" name="Rectangle 35">
            <a:extLst>
              <a:ext uri="{FF2B5EF4-FFF2-40B4-BE49-F238E27FC236}">
                <a16:creationId xmlns:a16="http://schemas.microsoft.com/office/drawing/2014/main" id="{CA5B2A81-2C8E-4963-AFD4-E539D168B4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17" descr="Woman and girl charging car">
            <a:extLst>
              <a:ext uri="{FF2B5EF4-FFF2-40B4-BE49-F238E27FC236}">
                <a16:creationId xmlns:a16="http://schemas.microsoft.com/office/drawing/2014/main" id="{AF3B1638-8D86-9297-862F-D554B1D506EC}"/>
              </a:ext>
            </a:extLst>
          </p:cNvPr>
          <p:cNvPicPr>
            <a:picLocks noGrp="1" noChangeAspect="1"/>
          </p:cNvPicPr>
          <p:nvPr>
            <p:ph type="pic" sz="quarter" idx="15"/>
          </p:nvPr>
        </p:nvPicPr>
        <p:blipFill rotWithShape="1">
          <a:blip r:embed="rId3"/>
          <a:srcRect l="12469" r="12469"/>
          <a:stretch/>
        </p:blipFill>
        <p:spPr>
          <a:xfrm>
            <a:off x="20" y="10"/>
            <a:ext cx="3862780" cy="3430790"/>
          </a:xfrm>
          <a:prstGeom prst="rect">
            <a:avLst/>
          </a:prstGeom>
        </p:spPr>
      </p:pic>
      <p:pic>
        <p:nvPicPr>
          <p:cNvPr id="7" name="Picture Placeholder 6" descr="Electric car being charged">
            <a:extLst>
              <a:ext uri="{FF2B5EF4-FFF2-40B4-BE49-F238E27FC236}">
                <a16:creationId xmlns:a16="http://schemas.microsoft.com/office/drawing/2014/main" id="{0C1F56FC-13FD-CF18-C27C-BB919D2032EC}"/>
              </a:ext>
            </a:extLst>
          </p:cNvPr>
          <p:cNvPicPr>
            <a:picLocks noGrp="1" noChangeAspect="1"/>
          </p:cNvPicPr>
          <p:nvPr>
            <p:ph type="pic" sz="quarter" idx="14"/>
          </p:nvPr>
        </p:nvPicPr>
        <p:blipFill rotWithShape="1">
          <a:blip r:embed="rId4"/>
          <a:srcRect l="4012" r="20831" b="-3"/>
          <a:stretch/>
        </p:blipFill>
        <p:spPr>
          <a:xfrm>
            <a:off x="20" y="3427200"/>
            <a:ext cx="3862780" cy="3430800"/>
          </a:xfrm>
          <a:prstGeom prst="rect">
            <a:avLst/>
          </a:prstGeom>
        </p:spPr>
      </p:pic>
      <p:cxnSp>
        <p:nvCxnSpPr>
          <p:cNvPr id="38" name="Straight Connector 37">
            <a:extLst>
              <a:ext uri="{FF2B5EF4-FFF2-40B4-BE49-F238E27FC236}">
                <a16:creationId xmlns:a16="http://schemas.microsoft.com/office/drawing/2014/main" id="{9E7C23BC-DAA6-40E1-8166-B8C4439D1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73465"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1A916995-AEFE-71A8-4B13-148562CE3905}"/>
              </a:ext>
            </a:extLst>
          </p:cNvPr>
          <p:cNvSpPr txBox="1"/>
          <p:nvPr/>
        </p:nvSpPr>
        <p:spPr>
          <a:xfrm>
            <a:off x="4489173" y="184978"/>
            <a:ext cx="659571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t>PROBLEM STATEMENT</a:t>
            </a:r>
            <a:endParaRPr lang="en-US" dirty="0"/>
          </a:p>
        </p:txBody>
      </p:sp>
      <p:sp>
        <p:nvSpPr>
          <p:cNvPr id="10" name="TextBox 9">
            <a:extLst>
              <a:ext uri="{FF2B5EF4-FFF2-40B4-BE49-F238E27FC236}">
                <a16:creationId xmlns:a16="http://schemas.microsoft.com/office/drawing/2014/main" id="{1ED8B6A1-AC3B-6DC5-A3D3-44EED6C1B3CD}"/>
              </a:ext>
            </a:extLst>
          </p:cNvPr>
          <p:cNvSpPr txBox="1"/>
          <p:nvPr/>
        </p:nvSpPr>
        <p:spPr>
          <a:xfrm>
            <a:off x="4362174" y="924891"/>
            <a:ext cx="7564782"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dirty="0">
                <a:latin typeface="Avenir Next LT Pro Light"/>
                <a:cs typeface="Calibri"/>
              </a:rPr>
              <a:t>Tesla is clearly the market leader not just because of the brand value and design but mostly because of the reliable Tesla supercharging stations.</a:t>
            </a:r>
            <a:endParaRPr lang="en-US"/>
          </a:p>
          <a:p>
            <a:pPr marL="285750" indent="-285750" algn="just">
              <a:buFont typeface="Arial"/>
              <a:buChar char="•"/>
            </a:pPr>
            <a:endParaRPr lang="en-US" dirty="0">
              <a:latin typeface="Avenir Next LT Pro Light"/>
              <a:cs typeface="Calibri"/>
            </a:endParaRPr>
          </a:p>
          <a:p>
            <a:pPr marL="285750" indent="-285750" algn="just">
              <a:buFont typeface="Arial"/>
              <a:buChar char="•"/>
            </a:pPr>
            <a:r>
              <a:rPr lang="en-US" dirty="0">
                <a:latin typeface="Avenir Next LT Pro Light"/>
                <a:cs typeface="Calibri"/>
              </a:rPr>
              <a:t>The public charging stations had their share of problems as they sometimes don’t work which is quite frustrating to the EV car owners.</a:t>
            </a:r>
          </a:p>
          <a:p>
            <a:pPr marL="285750" indent="-285750" algn="just">
              <a:buFont typeface="Arial"/>
              <a:buChar char="•"/>
            </a:pPr>
            <a:endParaRPr lang="en-US" dirty="0">
              <a:latin typeface="Avenir Next LT Pro Light"/>
              <a:cs typeface="Calibri"/>
            </a:endParaRPr>
          </a:p>
          <a:p>
            <a:pPr marL="285750" indent="-285750" algn="just">
              <a:buFont typeface="Arial"/>
              <a:buChar char="•"/>
            </a:pPr>
            <a:r>
              <a:rPr lang="en-US" dirty="0">
                <a:latin typeface="Avenir Next LT Pro Light"/>
                <a:cs typeface="Calibri"/>
              </a:rPr>
              <a:t>There are recent developments and collaboration between EV automakers to utilize Tesla supercharging stations which stands out to be the best and reliable ones so far with its large network.</a:t>
            </a:r>
          </a:p>
          <a:p>
            <a:pPr marL="285750" indent="-285750" algn="just">
              <a:buFont typeface="Arial"/>
              <a:buChar char="•"/>
            </a:pPr>
            <a:endParaRPr lang="en-US" dirty="0">
              <a:latin typeface="Avenir Next LT Pro Light"/>
              <a:cs typeface="Calibri"/>
            </a:endParaRPr>
          </a:p>
          <a:p>
            <a:pPr marL="285750" indent="-285750" algn="just">
              <a:buFont typeface="Arial"/>
              <a:buChar char="•"/>
            </a:pPr>
            <a:r>
              <a:rPr lang="en-US" dirty="0">
                <a:latin typeface="Avenir Next LT Pro Light"/>
                <a:cs typeface="Calibri"/>
              </a:rPr>
              <a:t>One of the key features for prospective EV car buyers is charging stations.</a:t>
            </a:r>
          </a:p>
          <a:p>
            <a:pPr marL="285750" indent="-285750" algn="just">
              <a:buFont typeface="Arial"/>
              <a:buChar char="•"/>
            </a:pPr>
            <a:endParaRPr lang="en-US" dirty="0">
              <a:latin typeface="Avenir Next LT Pro Light"/>
              <a:cs typeface="Calibri"/>
            </a:endParaRPr>
          </a:p>
          <a:p>
            <a:pPr marL="285750" indent="-285750" algn="just">
              <a:buFont typeface="Arial"/>
              <a:buChar char="•"/>
            </a:pPr>
            <a:r>
              <a:rPr lang="en-US" dirty="0">
                <a:latin typeface="Avenir Next LT Pro Light"/>
                <a:cs typeface="Calibri"/>
              </a:rPr>
              <a:t>I will be exploring more on this aspect where it might be useful for upcoming EV buyers to make purchase based on the charging stations and their possible expansion pattern/prediction.</a:t>
            </a:r>
          </a:p>
          <a:p>
            <a:pPr marL="285750" indent="-285750" algn="just">
              <a:buFont typeface="Arial"/>
              <a:buChar char="•"/>
            </a:pPr>
            <a:endParaRPr lang="en-US" dirty="0">
              <a:latin typeface="Avenir Next LT Pro Light"/>
              <a:cs typeface="Calibri"/>
            </a:endParaRPr>
          </a:p>
        </p:txBody>
      </p:sp>
    </p:spTree>
    <p:extLst>
      <p:ext uri="{BB962C8B-B14F-4D97-AF65-F5344CB8AC3E}">
        <p14:creationId xmlns:p14="http://schemas.microsoft.com/office/powerpoint/2010/main" val="3204735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3BE6CC-8C1E-6B1C-8AA5-3F3426DFC1DB}"/>
              </a:ext>
            </a:extLst>
          </p:cNvPr>
          <p:cNvSpPr>
            <a:spLocks noGrp="1"/>
          </p:cNvSpPr>
          <p:nvPr>
            <p:ph type="title"/>
          </p:nvPr>
        </p:nvSpPr>
        <p:spPr/>
        <p:txBody>
          <a:bodyPr/>
          <a:lstStyle/>
          <a:p>
            <a:pPr algn="l"/>
            <a:r>
              <a:rPr lang="en-US" b="1" dirty="0"/>
              <a:t>Solution</a:t>
            </a:r>
            <a:endParaRPr lang="en-US"/>
          </a:p>
        </p:txBody>
      </p:sp>
      <p:sp>
        <p:nvSpPr>
          <p:cNvPr id="5" name="Content Placeholder 4">
            <a:extLst>
              <a:ext uri="{FF2B5EF4-FFF2-40B4-BE49-F238E27FC236}">
                <a16:creationId xmlns:a16="http://schemas.microsoft.com/office/drawing/2014/main" id="{5B9CCD2F-6960-1115-4E8A-99C450D747C3}"/>
              </a:ext>
            </a:extLst>
          </p:cNvPr>
          <p:cNvSpPr>
            <a:spLocks noGrp="1"/>
          </p:cNvSpPr>
          <p:nvPr>
            <p:ph sz="quarter" idx="17"/>
          </p:nvPr>
        </p:nvSpPr>
        <p:spPr>
          <a:xfrm>
            <a:off x="1711243" y="1713174"/>
            <a:ext cx="8769514" cy="3768195"/>
          </a:xfrm>
        </p:spPr>
        <p:txBody>
          <a:bodyPr/>
          <a:lstStyle/>
          <a:p>
            <a:pPr marL="283210" indent="-283210">
              <a:buClr>
                <a:srgbClr val="EF8C6A"/>
              </a:buClr>
            </a:pPr>
            <a:r>
              <a:rPr lang="en-US" dirty="0"/>
              <a:t>Data is collected and extracted from Kaggle.</a:t>
            </a:r>
            <a:endParaRPr lang="en-US" dirty="0">
              <a:solidFill>
                <a:srgbClr val="FFFFFF">
                  <a:alpha val="70000"/>
                </a:srgbClr>
              </a:solidFill>
            </a:endParaRPr>
          </a:p>
          <a:p>
            <a:pPr marL="283210" indent="-283210">
              <a:buClr>
                <a:srgbClr val="EF8C6A"/>
              </a:buClr>
            </a:pPr>
            <a:r>
              <a:rPr lang="en-US" dirty="0">
                <a:solidFill>
                  <a:srgbClr val="FFFFFF">
                    <a:alpha val="70000"/>
                  </a:srgbClr>
                </a:solidFill>
              </a:rPr>
              <a:t>The key attributes of data are </a:t>
            </a:r>
          </a:p>
          <a:p>
            <a:pPr marL="283210" lvl="1" indent="-283210">
              <a:buClr>
                <a:srgbClr val="EF8C6A"/>
              </a:buClr>
            </a:pPr>
            <a:r>
              <a:rPr lang="en-US" i="0" dirty="0">
                <a:solidFill>
                  <a:srgbClr val="FFFFFF">
                    <a:alpha val="70000"/>
                  </a:srgbClr>
                </a:solidFill>
              </a:rPr>
              <a:t>    Super charge, </a:t>
            </a:r>
          </a:p>
          <a:p>
            <a:pPr marL="283210" lvl="1" indent="-283210"/>
            <a:r>
              <a:rPr lang="en-US" i="0" dirty="0">
                <a:solidFill>
                  <a:srgbClr val="FFFFFF">
                    <a:alpha val="70000"/>
                  </a:srgbClr>
                </a:solidFill>
              </a:rPr>
              <a:t>    Address,</a:t>
            </a:r>
          </a:p>
          <a:p>
            <a:pPr marL="283210" lvl="1" indent="-283210"/>
            <a:r>
              <a:rPr lang="en-US" dirty="0">
                <a:solidFill>
                  <a:srgbClr val="FFFFFF">
                    <a:alpha val="70000"/>
                  </a:srgbClr>
                </a:solidFill>
              </a:rPr>
              <a:t>    State</a:t>
            </a:r>
          </a:p>
          <a:p>
            <a:pPr marL="283210" lvl="1" indent="-283210"/>
            <a:r>
              <a:rPr lang="en-US" dirty="0">
                <a:solidFill>
                  <a:srgbClr val="FFFFFF">
                    <a:alpha val="70000"/>
                  </a:srgbClr>
                </a:solidFill>
              </a:rPr>
              <a:t>    City</a:t>
            </a:r>
          </a:p>
          <a:p>
            <a:pPr marL="283210" lvl="1" indent="-283210"/>
            <a:r>
              <a:rPr lang="en-US" dirty="0">
                <a:solidFill>
                  <a:srgbClr val="FFFFFF">
                    <a:alpha val="70000"/>
                  </a:srgbClr>
                </a:solidFill>
              </a:rPr>
              <a:t>    Zip code</a:t>
            </a:r>
          </a:p>
          <a:p>
            <a:pPr marL="283210" lvl="1" indent="-283210"/>
            <a:r>
              <a:rPr lang="en-US" dirty="0">
                <a:solidFill>
                  <a:srgbClr val="FFFFFF">
                    <a:alpha val="70000"/>
                  </a:srgbClr>
                </a:solidFill>
              </a:rPr>
              <a:t>    Capacity</a:t>
            </a:r>
          </a:p>
          <a:p>
            <a:pPr marL="283210" lvl="1" indent="-283210"/>
            <a:r>
              <a:rPr lang="en-US" dirty="0">
                <a:solidFill>
                  <a:srgbClr val="FFFFFF">
                    <a:alpha val="70000"/>
                  </a:srgbClr>
                </a:solidFill>
              </a:rPr>
              <a:t>    Open Date</a:t>
            </a:r>
          </a:p>
        </p:txBody>
      </p:sp>
    </p:spTree>
    <p:extLst>
      <p:ext uri="{BB962C8B-B14F-4D97-AF65-F5344CB8AC3E}">
        <p14:creationId xmlns:p14="http://schemas.microsoft.com/office/powerpoint/2010/main" val="3429045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3BE6CC-8C1E-6B1C-8AA5-3F3426DFC1DB}"/>
              </a:ext>
            </a:extLst>
          </p:cNvPr>
          <p:cNvSpPr>
            <a:spLocks noGrp="1"/>
          </p:cNvSpPr>
          <p:nvPr>
            <p:ph type="title"/>
          </p:nvPr>
        </p:nvSpPr>
        <p:spPr/>
        <p:txBody>
          <a:bodyPr/>
          <a:lstStyle/>
          <a:p>
            <a:pPr algn="l"/>
            <a:r>
              <a:rPr lang="en-US" b="1" dirty="0"/>
              <a:t>Process flow</a:t>
            </a:r>
            <a:endParaRPr lang="en-US"/>
          </a:p>
        </p:txBody>
      </p:sp>
      <p:sp>
        <p:nvSpPr>
          <p:cNvPr id="5" name="Content Placeholder 4">
            <a:extLst>
              <a:ext uri="{FF2B5EF4-FFF2-40B4-BE49-F238E27FC236}">
                <a16:creationId xmlns:a16="http://schemas.microsoft.com/office/drawing/2014/main" id="{5B9CCD2F-6960-1115-4E8A-99C450D747C3}"/>
              </a:ext>
            </a:extLst>
          </p:cNvPr>
          <p:cNvSpPr>
            <a:spLocks noGrp="1"/>
          </p:cNvSpPr>
          <p:nvPr>
            <p:ph sz="quarter" idx="17"/>
          </p:nvPr>
        </p:nvSpPr>
        <p:spPr>
          <a:xfrm>
            <a:off x="1711243" y="1713174"/>
            <a:ext cx="8769514" cy="4463934"/>
          </a:xfrm>
        </p:spPr>
        <p:txBody>
          <a:bodyPr/>
          <a:lstStyle/>
          <a:p>
            <a:pPr marL="283210" indent="-283210"/>
            <a:r>
              <a:rPr lang="en-US" dirty="0">
                <a:solidFill>
                  <a:srgbClr val="FFFFFF">
                    <a:alpha val="70000"/>
                  </a:srgbClr>
                </a:solidFill>
              </a:rPr>
              <a:t>Applied the following methods in </a:t>
            </a:r>
            <a:r>
              <a:rPr lang="en-US" dirty="0" err="1">
                <a:solidFill>
                  <a:srgbClr val="FFFFFF">
                    <a:alpha val="70000"/>
                  </a:srgbClr>
                </a:solidFill>
              </a:rPr>
              <a:t>analzing</a:t>
            </a:r>
            <a:r>
              <a:rPr lang="en-US" dirty="0">
                <a:solidFill>
                  <a:srgbClr val="FFFFFF">
                    <a:alpha val="70000"/>
                  </a:srgbClr>
                </a:solidFill>
              </a:rPr>
              <a:t> and predicting the data model</a:t>
            </a:r>
          </a:p>
          <a:p>
            <a:pPr marL="283210" lvl="1">
              <a:buClr>
                <a:srgbClr val="EF8C6A"/>
              </a:buClr>
            </a:pPr>
            <a:r>
              <a:rPr lang="en-US" dirty="0">
                <a:solidFill>
                  <a:srgbClr val="FFFFFF">
                    <a:alpha val="70000"/>
                  </a:srgbClr>
                </a:solidFill>
                <a:ea typeface="+mn-lt"/>
                <a:cs typeface="+mn-lt"/>
              </a:rPr>
              <a:t>   Logistic Regression</a:t>
            </a:r>
            <a:endParaRPr lang="en-US" i="0" dirty="0">
              <a:solidFill>
                <a:srgbClr val="FFFFFF">
                  <a:alpha val="70000"/>
                </a:srgbClr>
              </a:solidFill>
            </a:endParaRPr>
          </a:p>
          <a:p>
            <a:pPr marL="283210" lvl="1" indent="-283210"/>
            <a:r>
              <a:rPr lang="en-US" i="0" dirty="0">
                <a:solidFill>
                  <a:srgbClr val="FFFFFF">
                    <a:alpha val="70000"/>
                  </a:srgbClr>
                </a:solidFill>
                <a:ea typeface="+mn-lt"/>
                <a:cs typeface="+mn-lt"/>
              </a:rPr>
              <a:t>    Random Forest</a:t>
            </a:r>
            <a:endParaRPr lang="en-US" i="0">
              <a:solidFill>
                <a:srgbClr val="FFFFFF">
                  <a:alpha val="70000"/>
                </a:srgbClr>
              </a:solidFill>
            </a:endParaRPr>
          </a:p>
          <a:p>
            <a:pPr marL="283210" lvl="1"/>
            <a:r>
              <a:rPr lang="en-US" dirty="0">
                <a:solidFill>
                  <a:srgbClr val="FFFFFF">
                    <a:alpha val="70000"/>
                  </a:srgbClr>
                </a:solidFill>
                <a:ea typeface="+mn-lt"/>
                <a:cs typeface="+mn-lt"/>
              </a:rPr>
              <a:t>   Decision Tree</a:t>
            </a:r>
            <a:endParaRPr lang="en-US" i="0" dirty="0">
              <a:solidFill>
                <a:srgbClr val="FFFFFF">
                  <a:alpha val="70000"/>
                </a:srgbClr>
              </a:solidFill>
            </a:endParaRPr>
          </a:p>
          <a:p>
            <a:pPr marL="283210" indent="-283210">
              <a:buClr>
                <a:srgbClr val="EF8C6A"/>
              </a:buClr>
            </a:pPr>
            <a:r>
              <a:rPr lang="en-US" dirty="0">
                <a:solidFill>
                  <a:srgbClr val="FFFFFF">
                    <a:alpha val="70000"/>
                  </a:srgbClr>
                </a:solidFill>
                <a:ea typeface="+mn-lt"/>
                <a:cs typeface="+mn-lt"/>
              </a:rPr>
              <a:t>Accuracy</a:t>
            </a:r>
            <a:r>
              <a:rPr lang="en-US" b="1" dirty="0">
                <a:solidFill>
                  <a:srgbClr val="FFFFFF">
                    <a:alpha val="70000"/>
                  </a:srgbClr>
                </a:solidFill>
                <a:ea typeface="+mn-lt"/>
                <a:cs typeface="+mn-lt"/>
              </a:rPr>
              <a:t>: </a:t>
            </a:r>
            <a:r>
              <a:rPr lang="en-US" dirty="0">
                <a:solidFill>
                  <a:srgbClr val="FFFFFF">
                    <a:alpha val="70000"/>
                  </a:srgbClr>
                </a:solidFill>
                <a:ea typeface="+mn-lt"/>
                <a:cs typeface="+mn-lt"/>
              </a:rPr>
              <a:t>Accuracy</a:t>
            </a:r>
            <a:r>
              <a:rPr lang="en-US" b="1" dirty="0">
                <a:solidFill>
                  <a:srgbClr val="FFFFFF">
                    <a:alpha val="70000"/>
                  </a:srgbClr>
                </a:solidFill>
                <a:ea typeface="+mn-lt"/>
                <a:cs typeface="+mn-lt"/>
              </a:rPr>
              <a:t> </a:t>
            </a:r>
            <a:r>
              <a:rPr lang="en-US" dirty="0">
                <a:solidFill>
                  <a:srgbClr val="FFFFFF">
                    <a:alpha val="70000"/>
                  </a:srgbClr>
                </a:solidFill>
                <a:ea typeface="+mn-lt"/>
                <a:cs typeface="+mn-lt"/>
              </a:rPr>
              <a:t>represents the number of correctly classified data instance over the total number of data instances.</a:t>
            </a:r>
            <a:endParaRPr lang="en-US" dirty="0">
              <a:solidFill>
                <a:srgbClr val="FFFFFF">
                  <a:alpha val="70000"/>
                </a:srgbClr>
              </a:solidFill>
            </a:endParaRPr>
          </a:p>
          <a:p>
            <a:pPr marL="283210" indent="-283210">
              <a:buClr>
                <a:srgbClr val="EF8C6A"/>
              </a:buClr>
            </a:pPr>
            <a:r>
              <a:rPr lang="en-US" dirty="0">
                <a:solidFill>
                  <a:srgbClr val="FFFFFF">
                    <a:alpha val="70000"/>
                  </a:srgbClr>
                </a:solidFill>
                <a:ea typeface="+mn-lt"/>
                <a:cs typeface="+mn-lt"/>
              </a:rPr>
              <a:t>F1 Score:</a:t>
            </a:r>
            <a:r>
              <a:rPr lang="en-US" b="1" dirty="0">
                <a:solidFill>
                  <a:srgbClr val="FFFFFF">
                    <a:alpha val="70000"/>
                  </a:srgbClr>
                </a:solidFill>
                <a:ea typeface="+mn-lt"/>
                <a:cs typeface="+mn-lt"/>
              </a:rPr>
              <a:t> </a:t>
            </a:r>
            <a:r>
              <a:rPr lang="en-US" dirty="0">
                <a:solidFill>
                  <a:srgbClr val="FFFFFF">
                    <a:alpha val="70000"/>
                  </a:srgbClr>
                </a:solidFill>
                <a:ea typeface="+mn-lt"/>
                <a:cs typeface="+mn-lt"/>
              </a:rPr>
              <a:t>F1-Score is a metric which considers both precision and recall.</a:t>
            </a:r>
            <a:endParaRPr lang="en-US" dirty="0"/>
          </a:p>
          <a:p>
            <a:pPr marL="283210" indent="-283210">
              <a:buClr>
                <a:srgbClr val="EF8C6A"/>
              </a:buClr>
            </a:pPr>
            <a:r>
              <a:rPr lang="en-US" dirty="0">
                <a:solidFill>
                  <a:srgbClr val="FFFFFF">
                    <a:alpha val="70000"/>
                  </a:srgbClr>
                </a:solidFill>
                <a:ea typeface="+mn-lt"/>
                <a:cs typeface="+mn-lt"/>
              </a:rPr>
              <a:t>Precision:</a:t>
            </a:r>
            <a:r>
              <a:rPr lang="en-US" b="1" dirty="0">
                <a:solidFill>
                  <a:srgbClr val="FFFFFF">
                    <a:alpha val="70000"/>
                  </a:srgbClr>
                </a:solidFill>
                <a:ea typeface="+mn-lt"/>
                <a:cs typeface="+mn-lt"/>
              </a:rPr>
              <a:t> </a:t>
            </a:r>
            <a:r>
              <a:rPr lang="en-US" dirty="0">
                <a:solidFill>
                  <a:srgbClr val="FFFFFF">
                    <a:alpha val="70000"/>
                  </a:srgbClr>
                </a:solidFill>
                <a:ea typeface="+mn-lt"/>
                <a:cs typeface="+mn-lt"/>
              </a:rPr>
              <a:t>Positive predictive value</a:t>
            </a:r>
            <a:endParaRPr lang="en-US" dirty="0"/>
          </a:p>
          <a:p>
            <a:pPr marL="283210" indent="-283210">
              <a:buClr>
                <a:srgbClr val="EF8C6A"/>
              </a:buClr>
            </a:pPr>
            <a:r>
              <a:rPr lang="en-US" dirty="0">
                <a:solidFill>
                  <a:srgbClr val="FFFFFF">
                    <a:alpha val="70000"/>
                  </a:srgbClr>
                </a:solidFill>
                <a:ea typeface="+mn-lt"/>
                <a:cs typeface="+mn-lt"/>
              </a:rPr>
              <a:t>Recall:</a:t>
            </a:r>
            <a:r>
              <a:rPr lang="en-US" b="1" dirty="0">
                <a:solidFill>
                  <a:srgbClr val="FFFFFF">
                    <a:alpha val="70000"/>
                  </a:srgbClr>
                </a:solidFill>
                <a:ea typeface="+mn-lt"/>
                <a:cs typeface="+mn-lt"/>
              </a:rPr>
              <a:t> </a:t>
            </a:r>
            <a:r>
              <a:rPr lang="en-US" dirty="0">
                <a:solidFill>
                  <a:srgbClr val="FFFFFF">
                    <a:alpha val="70000"/>
                  </a:srgbClr>
                </a:solidFill>
                <a:ea typeface="+mn-lt"/>
                <a:cs typeface="+mn-lt"/>
              </a:rPr>
              <a:t>true positive rate</a:t>
            </a:r>
            <a:endParaRPr lang="en-US" dirty="0"/>
          </a:p>
          <a:p>
            <a:pPr marL="283210" indent="-283210">
              <a:buClr>
                <a:srgbClr val="D34817">
                  <a:lumMod val="60000"/>
                  <a:lumOff val="40000"/>
                </a:srgbClr>
              </a:buClr>
            </a:pPr>
            <a:endParaRPr lang="en-US" dirty="0">
              <a:solidFill>
                <a:srgbClr val="FFFFFF">
                  <a:alpha val="70000"/>
                </a:srgbClr>
              </a:solidFill>
            </a:endParaRPr>
          </a:p>
        </p:txBody>
      </p:sp>
    </p:spTree>
    <p:extLst>
      <p:ext uri="{BB962C8B-B14F-4D97-AF65-F5344CB8AC3E}">
        <p14:creationId xmlns:p14="http://schemas.microsoft.com/office/powerpoint/2010/main" val="472261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352076-65B5-C2DF-1B98-F53DD1D91242}"/>
              </a:ext>
            </a:extLst>
          </p:cNvPr>
          <p:cNvSpPr>
            <a:spLocks noGrp="1"/>
          </p:cNvSpPr>
          <p:nvPr>
            <p:ph type="title"/>
          </p:nvPr>
        </p:nvSpPr>
        <p:spPr/>
        <p:txBody>
          <a:bodyPr/>
          <a:lstStyle/>
          <a:p>
            <a:r>
              <a:rPr lang="en-US" b="1" dirty="0"/>
              <a:t>Summary</a:t>
            </a:r>
          </a:p>
        </p:txBody>
      </p:sp>
      <p:pic>
        <p:nvPicPr>
          <p:cNvPr id="13" name="Picture Placeholder 12" descr="A network formed by white dots">
            <a:extLst>
              <a:ext uri="{FF2B5EF4-FFF2-40B4-BE49-F238E27FC236}">
                <a16:creationId xmlns:a16="http://schemas.microsoft.com/office/drawing/2014/main" id="{09E9642A-EBD6-4A1F-862C-5E040624C50D}"/>
              </a:ext>
            </a:extLst>
          </p:cNvPr>
          <p:cNvPicPr>
            <a:picLocks noGrp="1" noChangeAspect="1"/>
          </p:cNvPicPr>
          <p:nvPr>
            <p:ph type="pic" sz="quarter" idx="13"/>
          </p:nvPr>
        </p:nvPicPr>
        <p:blipFill rotWithShape="1">
          <a:blip r:embed="rId3"/>
          <a:srcRect l="28248" r="28248"/>
          <a:stretch/>
        </p:blipFill>
        <p:spPr>
          <a:xfrm>
            <a:off x="0" y="0"/>
            <a:ext cx="3870325" cy="6858000"/>
          </a:xfrm>
        </p:spPr>
      </p:pic>
      <p:sp>
        <p:nvSpPr>
          <p:cNvPr id="15" name="Content Placeholder 14">
            <a:extLst>
              <a:ext uri="{FF2B5EF4-FFF2-40B4-BE49-F238E27FC236}">
                <a16:creationId xmlns:a16="http://schemas.microsoft.com/office/drawing/2014/main" id="{97B0AC9C-0433-6B83-4743-3A4559BB3E67}"/>
              </a:ext>
            </a:extLst>
          </p:cNvPr>
          <p:cNvSpPr>
            <a:spLocks noGrp="1"/>
          </p:cNvSpPr>
          <p:nvPr>
            <p:ph idx="1"/>
          </p:nvPr>
        </p:nvSpPr>
        <p:spPr>
          <a:xfrm>
            <a:off x="4984750" y="2328381"/>
            <a:ext cx="6121400" cy="3517898"/>
          </a:xfrm>
        </p:spPr>
        <p:txBody>
          <a:bodyPr/>
          <a:lstStyle/>
          <a:p>
            <a:pPr marL="285750" indent="-285750">
              <a:buFont typeface="Arial" panose="05000000000000000000" pitchFamily="2" charset="2"/>
              <a:buChar char="•"/>
            </a:pPr>
            <a:r>
              <a:rPr lang="en-US" dirty="0">
                <a:ea typeface="+mn-lt"/>
                <a:cs typeface="+mn-lt"/>
              </a:rPr>
              <a:t>Out of three possible models, will gauge which is the best model based on the scores to predict the purchase or the likelihood to purchase tesla car.</a:t>
            </a:r>
            <a:endParaRPr lang="en-US" dirty="0">
              <a:solidFill>
                <a:srgbClr val="FFFFFF">
                  <a:alpha val="70000"/>
                </a:srgbClr>
              </a:solidFill>
            </a:endParaRPr>
          </a:p>
          <a:p>
            <a:pPr marL="285750" indent="-285750">
              <a:buFont typeface="Arial" panose="05000000000000000000" pitchFamily="2" charset="2"/>
              <a:buChar char="•"/>
            </a:pPr>
            <a:r>
              <a:rPr lang="en-US" dirty="0">
                <a:ea typeface="+mn-lt"/>
                <a:cs typeface="+mn-lt"/>
              </a:rPr>
              <a:t>Will try to find the best features in the dataset to be able to come up with the prediction model so new and prospective EV car buyers can make that decision confidently. </a:t>
            </a:r>
            <a:endParaRPr lang="en-US">
              <a:solidFill>
                <a:srgbClr val="FFFFFF">
                  <a:alpha val="70000"/>
                </a:srgbClr>
              </a:solidFill>
            </a:endParaRPr>
          </a:p>
          <a:p>
            <a:pPr marL="285750" indent="-285750">
              <a:buFont typeface="Arial" panose="05000000000000000000" pitchFamily="2" charset="2"/>
              <a:buChar char="•"/>
            </a:pPr>
            <a:r>
              <a:rPr lang="en-US" dirty="0">
                <a:latin typeface="Avenir Next LT Pro Light"/>
                <a:cs typeface="Calibri"/>
              </a:rPr>
              <a:t>Based</a:t>
            </a:r>
            <a:r>
              <a:rPr lang="en-US" dirty="0">
                <a:ea typeface="+mn-lt"/>
                <a:cs typeface="+mn-lt"/>
              </a:rPr>
              <a:t> on the code and exploratory data analysis and modeling, the Random forest with and without standard scalar turned out to be the best fit with high accuracy scores.</a:t>
            </a:r>
            <a:endParaRPr lang="en-US" dirty="0">
              <a:solidFill>
                <a:srgbClr val="FFFFFF">
                  <a:alpha val="70000"/>
                </a:srgbClr>
              </a:solidFill>
              <a:ea typeface="+mn-lt"/>
              <a:cs typeface="+mn-lt"/>
            </a:endParaRPr>
          </a:p>
        </p:txBody>
      </p:sp>
    </p:spTree>
    <p:extLst>
      <p:ext uri="{BB962C8B-B14F-4D97-AF65-F5344CB8AC3E}">
        <p14:creationId xmlns:p14="http://schemas.microsoft.com/office/powerpoint/2010/main" val="4198645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152CD-4C4C-9E44-BE9B-72AB9835E6A9}"/>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F3F2E30C-1333-5529-886B-FD732D3DCBD3}"/>
              </a:ext>
            </a:extLst>
          </p:cNvPr>
          <p:cNvSpPr>
            <a:spLocks noGrp="1"/>
          </p:cNvSpPr>
          <p:nvPr>
            <p:ph type="subTitle" idx="1"/>
          </p:nvPr>
        </p:nvSpPr>
        <p:spPr/>
        <p:txBody>
          <a:bodyPr/>
          <a:lstStyle/>
          <a:p>
            <a:r>
              <a:rPr lang="en-US" dirty="0"/>
              <a:t>Venkat Jagadeesh </a:t>
            </a:r>
            <a:r>
              <a:rPr lang="en-US" dirty="0" err="1"/>
              <a:t>Jampani</a:t>
            </a:r>
            <a:endParaRPr lang="en-US" dirty="0" err="1">
              <a:solidFill>
                <a:srgbClr val="FFFFFF">
                  <a:alpha val="70000"/>
                </a:srgbClr>
              </a:solidFill>
            </a:endParaRPr>
          </a:p>
          <a:p>
            <a:r>
              <a:rPr lang="en-US" dirty="0">
                <a:solidFill>
                  <a:srgbClr val="FFFFFF">
                    <a:alpha val="70000"/>
                  </a:srgbClr>
                </a:solidFill>
              </a:rPr>
              <a:t>848 247 8091</a:t>
            </a:r>
          </a:p>
          <a:p>
            <a:r>
              <a:rPr lang="en-US" dirty="0"/>
              <a:t>Vjjampani@gmail.com</a:t>
            </a:r>
            <a:endParaRPr lang="en-US" dirty="0">
              <a:solidFill>
                <a:srgbClr val="FFFFFF">
                  <a:alpha val="70000"/>
                </a:srgbClr>
              </a:solidFill>
            </a:endParaRPr>
          </a:p>
          <a:p>
            <a:r>
              <a:rPr lang="en-US" dirty="0"/>
              <a:t>www.vjjampani.com</a:t>
            </a:r>
            <a:endParaRPr lang="en-US" dirty="0">
              <a:solidFill>
                <a:srgbClr val="FFFFFF">
                  <a:alpha val="70000"/>
                </a:srgbClr>
              </a:solidFill>
            </a:endParaRPr>
          </a:p>
        </p:txBody>
      </p:sp>
    </p:spTree>
    <p:extLst>
      <p:ext uri="{BB962C8B-B14F-4D97-AF65-F5344CB8AC3E}">
        <p14:creationId xmlns:p14="http://schemas.microsoft.com/office/powerpoint/2010/main" val="3684793955"/>
      </p:ext>
    </p:extLst>
  </p:cSld>
  <p:clrMapOvr>
    <a:masterClrMapping/>
  </p:clrMapOvr>
</p:sld>
</file>

<file path=ppt/theme/theme1.xml><?xml version="1.0" encoding="utf-8"?>
<a:theme xmlns:a="http://schemas.openxmlformats.org/drawingml/2006/main" name="LeafVTI">
  <a:themeElements>
    <a:clrScheme name="Leaf">
      <a:dk1>
        <a:sysClr val="windowText" lastClr="000000"/>
      </a:dk1>
      <a:lt1>
        <a:sysClr val="window" lastClr="FFFFFF"/>
      </a:lt1>
      <a:dk2>
        <a:srgbClr val="732124"/>
      </a:dk2>
      <a:lt2>
        <a:srgbClr val="F0EDE5"/>
      </a:lt2>
      <a:accent1>
        <a:srgbClr val="D34817"/>
      </a:accent1>
      <a:accent2>
        <a:srgbClr val="A68D65"/>
      </a:accent2>
      <a:accent3>
        <a:srgbClr val="728377"/>
      </a:accent3>
      <a:accent4>
        <a:srgbClr val="B4797B"/>
      </a:accent4>
      <a:accent5>
        <a:srgbClr val="CE8439"/>
      </a:accent5>
      <a:accent6>
        <a:srgbClr val="CF3A2A"/>
      </a:accent6>
      <a:hlink>
        <a:srgbClr val="D06853"/>
      </a:hlink>
      <a:folHlink>
        <a:srgbClr val="B67779"/>
      </a:folHlink>
    </a:clrScheme>
    <a:fontScheme name="Leaf">
      <a:majorFont>
        <a:latin typeface="Rockwell Nova Light"/>
        <a:ea typeface=""/>
        <a:cs typeface=""/>
      </a:majorFont>
      <a:minorFont>
        <a:latin typeface="Avenir Next LT Pro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afVTI" id="{AD13D32C-3873-4EF1-A28C-5D0E64FF0913}" vid="{0D2E0FD0-9C17-4337-BD21-33917FC300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A33059B-AF8D-467E-BDB3-CD063FDD209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87FEE6A-70C7-4994-95E7-698D6AC488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3A5F18C-93E4-4C3A-A312-44EF0CB57AC8}">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LeafVTI</Template>
  <TotalTime>0</TotalTime>
  <Words>428</Words>
  <Application>Microsoft Office PowerPoint</Application>
  <PresentationFormat>Widescreen</PresentationFormat>
  <Paragraphs>122</Paragraphs>
  <Slides>8</Slides>
  <Notes>8</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LeafVTI</vt:lpstr>
      <vt:lpstr>Tesla Supercharging Stations Location Prediction</vt:lpstr>
      <vt:lpstr>Agenda</vt:lpstr>
      <vt:lpstr>PowerPoint Presentation</vt:lpstr>
      <vt:lpstr>PowerPoint Presentation</vt:lpstr>
      <vt:lpstr>Solution</vt:lpstr>
      <vt:lpstr>Process flow</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
  <cp:lastModifiedBy/>
  <cp:revision>294</cp:revision>
  <dcterms:created xsi:type="dcterms:W3CDTF">2024-05-28T20:46:03Z</dcterms:created>
  <dcterms:modified xsi:type="dcterms:W3CDTF">2024-05-30T18:26:07Z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